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45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10333038" cy="8208963"/>
  <p:notesSz cx="9944100" cy="6805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2711" userDrawn="1">
          <p15:clr>
            <a:srgbClr val="A4A3A4"/>
          </p15:clr>
        </p15:guide>
        <p15:guide id="3" orient="horz" pos="4339" userDrawn="1">
          <p15:clr>
            <a:srgbClr val="A4A3A4"/>
          </p15:clr>
        </p15:guide>
        <p15:guide id="4" orient="horz" pos="5171" userDrawn="1">
          <p15:clr>
            <a:srgbClr val="A4A3A4"/>
          </p15:clr>
        </p15:guide>
        <p15:guide id="5" pos="3075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>
    <p:extLst/>
  </p:cmAuthor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81DF8"/>
    <a:srgbClr val="FF9999"/>
    <a:srgbClr val="FFFFFF"/>
    <a:srgbClr val="FF0000"/>
    <a:srgbClr val="FFFF00"/>
    <a:srgbClr val="00FF00"/>
    <a:srgbClr val="FF33CC"/>
    <a:srgbClr val="4ADFE6"/>
    <a:srgbClr val="3DF353"/>
    <a:srgbClr val="FFC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89" autoAdjust="0"/>
    <p:restoredTop sz="96586" autoAdjust="0"/>
  </p:normalViewPr>
  <p:slideViewPr>
    <p:cSldViewPr snapToGrid="0">
      <p:cViewPr>
        <p:scale>
          <a:sx n="66" d="100"/>
          <a:sy n="66" d="100"/>
        </p:scale>
        <p:origin x="-1806" y="-348"/>
      </p:cViewPr>
      <p:guideLst>
        <p:guide orient="horz" pos="4339"/>
        <p:guide orient="horz" pos="5171"/>
        <p:guide pos="2711"/>
        <p:guide pos="3075"/>
      </p:guideLst>
    </p:cSldViewPr>
  </p:slideViewPr>
  <p:outlineViewPr>
    <p:cViewPr>
      <p:scale>
        <a:sx n="66" d="100"/>
        <a:sy n="66" d="100"/>
      </p:scale>
      <p:origin x="0" y="-868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2" y="153"/>
            <a:ext cx="4309407" cy="340915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2615" y="153"/>
            <a:ext cx="4309407" cy="340915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pPr/>
              <a:t>17.08.2021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52" y="6464726"/>
            <a:ext cx="4309407" cy="340913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2615" y="6464726"/>
            <a:ext cx="4309407" cy="340913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1" y="49"/>
            <a:ext cx="4309109" cy="341464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2840" y="49"/>
            <a:ext cx="4309109" cy="341464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17.08.2021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527425" y="850900"/>
            <a:ext cx="2889250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95" tIns="47697" rIns="95395" bIns="4769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564" y="3275221"/>
            <a:ext cx="7955279" cy="2679710"/>
          </a:xfrm>
          <a:prstGeom prst="rect">
            <a:avLst/>
          </a:prstGeom>
        </p:spPr>
        <p:txBody>
          <a:bodyPr vert="horz" lIns="95395" tIns="47697" rIns="95395" bIns="4769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1" y="6464288"/>
            <a:ext cx="4309109" cy="341462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2840" y="6464288"/>
            <a:ext cx="4309109" cy="341462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105951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9758" algn="l" defTabSz="105951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59515" algn="l" defTabSz="105951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89273" algn="l" defTabSz="105951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19031" algn="l" defTabSz="105951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48788" algn="l" defTabSz="105951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78546" algn="l" defTabSz="105951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08303" algn="l" defTabSz="105951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38061" algn="l" defTabSz="105951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365500" y="920750"/>
            <a:ext cx="3122613" cy="24796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B14A720-BE17-4532-BAB4-5D5B793381A1}" type="slidenum">
              <a:rPr lang="ru-RU" altLang="ru-RU">
                <a:solidFill>
                  <a:srgbClr val="000000"/>
                </a:solidFill>
              </a:rPr>
              <a:pPr/>
              <a:t>1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471488" y="1658938"/>
            <a:ext cx="5629276" cy="44719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457200"/>
            <a:fld id="{3CBC8041-73E6-4F67-88DB-28FE81E44774}" type="slidenum">
              <a:rPr lang="ru-RU" altLang="ru-RU" sz="1300">
                <a:solidFill>
                  <a:srgbClr val="000000"/>
                </a:solidFill>
                <a:latin typeface="Calibri" pitchFamily="34" charset="0"/>
              </a:rPr>
              <a:pPr defTabSz="457200"/>
              <a:t>2</a:t>
            </a:fld>
            <a:endParaRPr lang="ru-RU" altLang="ru-RU" sz="13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130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471488" y="1658938"/>
            <a:ext cx="5629276" cy="44719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457200"/>
            <a:fld id="{42C8C7ED-1CFE-4D54-B22B-B17963DE2374}" type="slidenum">
              <a:rPr lang="ru-RU" altLang="ru-RU" sz="1300">
                <a:solidFill>
                  <a:srgbClr val="000000"/>
                </a:solidFill>
                <a:latin typeface="Calibri" pitchFamily="34" charset="0"/>
              </a:rPr>
              <a:pPr defTabSz="457200"/>
              <a:t>3</a:t>
            </a:fld>
            <a:endParaRPr lang="ru-RU" altLang="ru-RU" sz="13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130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273800" y="585788"/>
            <a:ext cx="1992313" cy="158273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E067C3C-6910-4BAF-9C03-D4E7B6C907FB}" type="slidenum">
              <a:rPr lang="ru-RU" altLang="ru-RU">
                <a:solidFill>
                  <a:srgbClr val="000000"/>
                </a:solidFill>
              </a:rPr>
              <a:pPr/>
              <a:t>4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4978" y="1343458"/>
            <a:ext cx="8783082" cy="2857935"/>
          </a:xfrm>
        </p:spPr>
        <p:txBody>
          <a:bodyPr anchor="b"/>
          <a:lstStyle>
            <a:lvl1pPr algn="ctr">
              <a:defRPr sz="678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1630" y="4311606"/>
            <a:ext cx="7749779" cy="1981932"/>
          </a:xfrm>
        </p:spPr>
        <p:txBody>
          <a:bodyPr/>
          <a:lstStyle>
            <a:lvl1pPr marL="0" indent="0" algn="ctr">
              <a:buNone/>
              <a:defRPr sz="2712"/>
            </a:lvl1pPr>
            <a:lvl2pPr marL="516636" indent="0" algn="ctr">
              <a:buNone/>
              <a:defRPr sz="2260"/>
            </a:lvl2pPr>
            <a:lvl3pPr marL="1033272" indent="0" algn="ctr">
              <a:buNone/>
              <a:defRPr sz="2034"/>
            </a:lvl3pPr>
            <a:lvl4pPr marL="1549908" indent="0" algn="ctr">
              <a:buNone/>
              <a:defRPr sz="1808"/>
            </a:lvl4pPr>
            <a:lvl5pPr marL="2066544" indent="0" algn="ctr">
              <a:buNone/>
              <a:defRPr sz="1808"/>
            </a:lvl5pPr>
            <a:lvl6pPr marL="2583180" indent="0" algn="ctr">
              <a:buNone/>
              <a:defRPr sz="1808"/>
            </a:lvl6pPr>
            <a:lvl7pPr marL="3099816" indent="0" algn="ctr">
              <a:buNone/>
              <a:defRPr sz="1808"/>
            </a:lvl7pPr>
            <a:lvl8pPr marL="3616452" indent="0" algn="ctr">
              <a:buNone/>
              <a:defRPr sz="1808"/>
            </a:lvl8pPr>
            <a:lvl9pPr marL="4133088" indent="0" algn="ctr">
              <a:buNone/>
              <a:defRPr sz="1808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pPr/>
              <a:t>17.08.2021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58776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pPr/>
              <a:t>17.08.2021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23101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4581" y="437051"/>
            <a:ext cx="2228061" cy="695671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0397" y="437051"/>
            <a:ext cx="6555021" cy="69567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pPr/>
              <a:t>17.08.2021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821319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16660" y="328860"/>
            <a:ext cx="9299734" cy="70042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3B1C1-F452-493B-8A61-372B7287C83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pPr/>
              <a:t>17.08.2021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76796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5015" y="2046542"/>
            <a:ext cx="8912245" cy="3414700"/>
          </a:xfrm>
        </p:spPr>
        <p:txBody>
          <a:bodyPr anchor="b"/>
          <a:lstStyle>
            <a:lvl1pPr>
              <a:defRPr sz="678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5015" y="5493547"/>
            <a:ext cx="8912245" cy="1795710"/>
          </a:xfrm>
        </p:spPr>
        <p:txBody>
          <a:bodyPr/>
          <a:lstStyle>
            <a:lvl1pPr marL="0" indent="0">
              <a:buNone/>
              <a:defRPr sz="2712">
                <a:solidFill>
                  <a:schemeClr val="tx1"/>
                </a:solidFill>
              </a:defRPr>
            </a:lvl1pPr>
            <a:lvl2pPr marL="516636" indent="0">
              <a:buNone/>
              <a:defRPr sz="2260">
                <a:solidFill>
                  <a:schemeClr val="tx1">
                    <a:tint val="75000"/>
                  </a:schemeClr>
                </a:solidFill>
              </a:defRPr>
            </a:lvl2pPr>
            <a:lvl3pPr marL="1033272" indent="0">
              <a:buNone/>
              <a:defRPr sz="2034">
                <a:solidFill>
                  <a:schemeClr val="tx1">
                    <a:tint val="75000"/>
                  </a:schemeClr>
                </a:solidFill>
              </a:defRPr>
            </a:lvl3pPr>
            <a:lvl4pPr marL="1549908" indent="0">
              <a:buNone/>
              <a:defRPr sz="1808">
                <a:solidFill>
                  <a:schemeClr val="tx1">
                    <a:tint val="75000"/>
                  </a:schemeClr>
                </a:solidFill>
              </a:defRPr>
            </a:lvl4pPr>
            <a:lvl5pPr marL="2066544" indent="0">
              <a:buNone/>
              <a:defRPr sz="1808">
                <a:solidFill>
                  <a:schemeClr val="tx1">
                    <a:tint val="75000"/>
                  </a:schemeClr>
                </a:solidFill>
              </a:defRPr>
            </a:lvl5pPr>
            <a:lvl6pPr marL="2583180" indent="0">
              <a:buNone/>
              <a:defRPr sz="1808">
                <a:solidFill>
                  <a:schemeClr val="tx1">
                    <a:tint val="75000"/>
                  </a:schemeClr>
                </a:solidFill>
              </a:defRPr>
            </a:lvl6pPr>
            <a:lvl7pPr marL="3099816" indent="0">
              <a:buNone/>
              <a:defRPr sz="1808">
                <a:solidFill>
                  <a:schemeClr val="tx1">
                    <a:tint val="75000"/>
                  </a:schemeClr>
                </a:solidFill>
              </a:defRPr>
            </a:lvl7pPr>
            <a:lvl8pPr marL="3616452" indent="0">
              <a:buNone/>
              <a:defRPr sz="1808">
                <a:solidFill>
                  <a:schemeClr val="tx1">
                    <a:tint val="75000"/>
                  </a:schemeClr>
                </a:solidFill>
              </a:defRPr>
            </a:lvl8pPr>
            <a:lvl9pPr marL="4133088" indent="0">
              <a:buNone/>
              <a:defRPr sz="18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pPr/>
              <a:t>17.08.2021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15774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0396" y="2185256"/>
            <a:ext cx="4391541" cy="5208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31101" y="2185256"/>
            <a:ext cx="4391541" cy="5208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pPr/>
              <a:t>17.08.2021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79947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742" y="437053"/>
            <a:ext cx="8912245" cy="15866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1743" y="2012337"/>
            <a:ext cx="4371359" cy="986215"/>
          </a:xfrm>
        </p:spPr>
        <p:txBody>
          <a:bodyPr anchor="b"/>
          <a:lstStyle>
            <a:lvl1pPr marL="0" indent="0">
              <a:buNone/>
              <a:defRPr sz="2712" b="1"/>
            </a:lvl1pPr>
            <a:lvl2pPr marL="516636" indent="0">
              <a:buNone/>
              <a:defRPr sz="2260" b="1"/>
            </a:lvl2pPr>
            <a:lvl3pPr marL="1033272" indent="0">
              <a:buNone/>
              <a:defRPr sz="2034" b="1"/>
            </a:lvl3pPr>
            <a:lvl4pPr marL="1549908" indent="0">
              <a:buNone/>
              <a:defRPr sz="1808" b="1"/>
            </a:lvl4pPr>
            <a:lvl5pPr marL="2066544" indent="0">
              <a:buNone/>
              <a:defRPr sz="1808" b="1"/>
            </a:lvl5pPr>
            <a:lvl6pPr marL="2583180" indent="0">
              <a:buNone/>
              <a:defRPr sz="1808" b="1"/>
            </a:lvl6pPr>
            <a:lvl7pPr marL="3099816" indent="0">
              <a:buNone/>
              <a:defRPr sz="1808" b="1"/>
            </a:lvl7pPr>
            <a:lvl8pPr marL="3616452" indent="0">
              <a:buNone/>
              <a:defRPr sz="1808" b="1"/>
            </a:lvl8pPr>
            <a:lvl9pPr marL="4133088" indent="0">
              <a:buNone/>
              <a:defRPr sz="180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1743" y="2998552"/>
            <a:ext cx="4371359" cy="441041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31101" y="2012337"/>
            <a:ext cx="4392887" cy="986215"/>
          </a:xfrm>
        </p:spPr>
        <p:txBody>
          <a:bodyPr anchor="b"/>
          <a:lstStyle>
            <a:lvl1pPr marL="0" indent="0">
              <a:buNone/>
              <a:defRPr sz="2712" b="1"/>
            </a:lvl1pPr>
            <a:lvl2pPr marL="516636" indent="0">
              <a:buNone/>
              <a:defRPr sz="2260" b="1"/>
            </a:lvl2pPr>
            <a:lvl3pPr marL="1033272" indent="0">
              <a:buNone/>
              <a:defRPr sz="2034" b="1"/>
            </a:lvl3pPr>
            <a:lvl4pPr marL="1549908" indent="0">
              <a:buNone/>
              <a:defRPr sz="1808" b="1"/>
            </a:lvl4pPr>
            <a:lvl5pPr marL="2066544" indent="0">
              <a:buNone/>
              <a:defRPr sz="1808" b="1"/>
            </a:lvl5pPr>
            <a:lvl6pPr marL="2583180" indent="0">
              <a:buNone/>
              <a:defRPr sz="1808" b="1"/>
            </a:lvl6pPr>
            <a:lvl7pPr marL="3099816" indent="0">
              <a:buNone/>
              <a:defRPr sz="1808" b="1"/>
            </a:lvl7pPr>
            <a:lvl8pPr marL="3616452" indent="0">
              <a:buNone/>
              <a:defRPr sz="1808" b="1"/>
            </a:lvl8pPr>
            <a:lvl9pPr marL="4133088" indent="0">
              <a:buNone/>
              <a:defRPr sz="180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31101" y="2998552"/>
            <a:ext cx="4392887" cy="441041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pPr/>
              <a:t>17.08.2021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23849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pPr/>
              <a:t>17.08.2021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03627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pPr/>
              <a:t>17.08.2021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81164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742" y="547264"/>
            <a:ext cx="3332674" cy="1915425"/>
          </a:xfrm>
        </p:spPr>
        <p:txBody>
          <a:bodyPr anchor="b"/>
          <a:lstStyle>
            <a:lvl1pPr>
              <a:defRPr sz="361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2887" y="1181941"/>
            <a:ext cx="5231100" cy="5833684"/>
          </a:xfrm>
        </p:spPr>
        <p:txBody>
          <a:bodyPr/>
          <a:lstStyle>
            <a:lvl1pPr>
              <a:defRPr sz="3616"/>
            </a:lvl1pPr>
            <a:lvl2pPr>
              <a:defRPr sz="3164"/>
            </a:lvl2pPr>
            <a:lvl3pPr>
              <a:defRPr sz="2712"/>
            </a:lvl3pPr>
            <a:lvl4pPr>
              <a:defRPr sz="2260"/>
            </a:lvl4pPr>
            <a:lvl5pPr>
              <a:defRPr sz="2260"/>
            </a:lvl5pPr>
            <a:lvl6pPr>
              <a:defRPr sz="2260"/>
            </a:lvl6pPr>
            <a:lvl7pPr>
              <a:defRPr sz="2260"/>
            </a:lvl7pPr>
            <a:lvl8pPr>
              <a:defRPr sz="2260"/>
            </a:lvl8pPr>
            <a:lvl9pPr>
              <a:defRPr sz="226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1742" y="2462689"/>
            <a:ext cx="3332674" cy="4562436"/>
          </a:xfrm>
        </p:spPr>
        <p:txBody>
          <a:bodyPr/>
          <a:lstStyle>
            <a:lvl1pPr marL="0" indent="0">
              <a:buNone/>
              <a:defRPr sz="1808"/>
            </a:lvl1pPr>
            <a:lvl2pPr marL="516636" indent="0">
              <a:buNone/>
              <a:defRPr sz="1582"/>
            </a:lvl2pPr>
            <a:lvl3pPr marL="1033272" indent="0">
              <a:buNone/>
              <a:defRPr sz="1356"/>
            </a:lvl3pPr>
            <a:lvl4pPr marL="1549908" indent="0">
              <a:buNone/>
              <a:defRPr sz="1130"/>
            </a:lvl4pPr>
            <a:lvl5pPr marL="2066544" indent="0">
              <a:buNone/>
              <a:defRPr sz="1130"/>
            </a:lvl5pPr>
            <a:lvl6pPr marL="2583180" indent="0">
              <a:buNone/>
              <a:defRPr sz="1130"/>
            </a:lvl6pPr>
            <a:lvl7pPr marL="3099816" indent="0">
              <a:buNone/>
              <a:defRPr sz="1130"/>
            </a:lvl7pPr>
            <a:lvl8pPr marL="3616452" indent="0">
              <a:buNone/>
              <a:defRPr sz="1130"/>
            </a:lvl8pPr>
            <a:lvl9pPr marL="4133088" indent="0">
              <a:buNone/>
              <a:defRPr sz="113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pPr/>
              <a:t>17.08.2021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16764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742" y="547264"/>
            <a:ext cx="3332674" cy="1915425"/>
          </a:xfrm>
        </p:spPr>
        <p:txBody>
          <a:bodyPr anchor="b"/>
          <a:lstStyle>
            <a:lvl1pPr>
              <a:defRPr sz="361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92887" y="1181941"/>
            <a:ext cx="5231100" cy="5833684"/>
          </a:xfrm>
        </p:spPr>
        <p:txBody>
          <a:bodyPr anchor="t"/>
          <a:lstStyle>
            <a:lvl1pPr marL="0" indent="0">
              <a:buNone/>
              <a:defRPr sz="3616"/>
            </a:lvl1pPr>
            <a:lvl2pPr marL="516636" indent="0">
              <a:buNone/>
              <a:defRPr sz="3164"/>
            </a:lvl2pPr>
            <a:lvl3pPr marL="1033272" indent="0">
              <a:buNone/>
              <a:defRPr sz="2712"/>
            </a:lvl3pPr>
            <a:lvl4pPr marL="1549908" indent="0">
              <a:buNone/>
              <a:defRPr sz="2260"/>
            </a:lvl4pPr>
            <a:lvl5pPr marL="2066544" indent="0">
              <a:buNone/>
              <a:defRPr sz="2260"/>
            </a:lvl5pPr>
            <a:lvl6pPr marL="2583180" indent="0">
              <a:buNone/>
              <a:defRPr sz="2260"/>
            </a:lvl6pPr>
            <a:lvl7pPr marL="3099816" indent="0">
              <a:buNone/>
              <a:defRPr sz="2260"/>
            </a:lvl7pPr>
            <a:lvl8pPr marL="3616452" indent="0">
              <a:buNone/>
              <a:defRPr sz="2260"/>
            </a:lvl8pPr>
            <a:lvl9pPr marL="4133088" indent="0">
              <a:buNone/>
              <a:defRPr sz="226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1742" y="2462689"/>
            <a:ext cx="3332674" cy="4562436"/>
          </a:xfrm>
        </p:spPr>
        <p:txBody>
          <a:bodyPr/>
          <a:lstStyle>
            <a:lvl1pPr marL="0" indent="0">
              <a:buNone/>
              <a:defRPr sz="1808"/>
            </a:lvl1pPr>
            <a:lvl2pPr marL="516636" indent="0">
              <a:buNone/>
              <a:defRPr sz="1582"/>
            </a:lvl2pPr>
            <a:lvl3pPr marL="1033272" indent="0">
              <a:buNone/>
              <a:defRPr sz="1356"/>
            </a:lvl3pPr>
            <a:lvl4pPr marL="1549908" indent="0">
              <a:buNone/>
              <a:defRPr sz="1130"/>
            </a:lvl4pPr>
            <a:lvl5pPr marL="2066544" indent="0">
              <a:buNone/>
              <a:defRPr sz="1130"/>
            </a:lvl5pPr>
            <a:lvl6pPr marL="2583180" indent="0">
              <a:buNone/>
              <a:defRPr sz="1130"/>
            </a:lvl6pPr>
            <a:lvl7pPr marL="3099816" indent="0">
              <a:buNone/>
              <a:defRPr sz="1130"/>
            </a:lvl7pPr>
            <a:lvl8pPr marL="3616452" indent="0">
              <a:buNone/>
              <a:defRPr sz="1130"/>
            </a:lvl8pPr>
            <a:lvl9pPr marL="4133088" indent="0">
              <a:buNone/>
              <a:defRPr sz="113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pPr/>
              <a:t>17.08.2021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67832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0397" y="437053"/>
            <a:ext cx="8912245" cy="1586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0397" y="2185256"/>
            <a:ext cx="8912245" cy="52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0396" y="7608494"/>
            <a:ext cx="2324934" cy="4370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pPr/>
              <a:t>17.08.2021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2819" y="7608494"/>
            <a:ext cx="3487400" cy="4370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97708" y="7608494"/>
            <a:ext cx="2324934" cy="4370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08790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  <p:sldLayoutId id="2147483951" r:id="rId6"/>
    <p:sldLayoutId id="2147483952" r:id="rId7"/>
    <p:sldLayoutId id="2147483953" r:id="rId8"/>
    <p:sldLayoutId id="2147483954" r:id="rId9"/>
    <p:sldLayoutId id="2147483955" r:id="rId10"/>
    <p:sldLayoutId id="2147483956" r:id="rId11"/>
    <p:sldLayoutId id="2147483957" r:id="rId12"/>
  </p:sldLayoutIdLst>
  <p:hf hdr="0" ftr="0" dt="0"/>
  <p:txStyles>
    <p:titleStyle>
      <a:lvl1pPr algn="l" defTabSz="1033272" rtl="0" eaLnBrk="1" latinLnBrk="0" hangingPunct="1">
        <a:lnSpc>
          <a:spcPct val="90000"/>
        </a:lnSpc>
        <a:spcBef>
          <a:spcPct val="0"/>
        </a:spcBef>
        <a:buNone/>
        <a:defRPr sz="49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8318" indent="-258318" algn="l" defTabSz="1033272" rtl="0" eaLnBrk="1" latinLnBrk="0" hangingPunct="1">
        <a:lnSpc>
          <a:spcPct val="90000"/>
        </a:lnSpc>
        <a:spcBef>
          <a:spcPts val="1130"/>
        </a:spcBef>
        <a:buFont typeface="Arial" panose="020B0604020202020204" pitchFamily="34" charset="0"/>
        <a:buChar char="•"/>
        <a:defRPr sz="3164" kern="1200">
          <a:solidFill>
            <a:schemeClr val="tx1"/>
          </a:solidFill>
          <a:latin typeface="+mn-lt"/>
          <a:ea typeface="+mn-ea"/>
          <a:cs typeface="+mn-cs"/>
        </a:defRPr>
      </a:lvl1pPr>
      <a:lvl2pPr marL="774954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712" kern="1200">
          <a:solidFill>
            <a:schemeClr val="tx1"/>
          </a:solidFill>
          <a:latin typeface="+mn-lt"/>
          <a:ea typeface="+mn-ea"/>
          <a:cs typeface="+mn-cs"/>
        </a:defRPr>
      </a:lvl2pPr>
      <a:lvl3pPr marL="1291590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260" kern="1200">
          <a:solidFill>
            <a:schemeClr val="tx1"/>
          </a:solidFill>
          <a:latin typeface="+mn-lt"/>
          <a:ea typeface="+mn-ea"/>
          <a:cs typeface="+mn-cs"/>
        </a:defRPr>
      </a:lvl3pPr>
      <a:lvl4pPr marL="1808226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034" kern="1200">
          <a:solidFill>
            <a:schemeClr val="tx1"/>
          </a:solidFill>
          <a:latin typeface="+mn-lt"/>
          <a:ea typeface="+mn-ea"/>
          <a:cs typeface="+mn-cs"/>
        </a:defRPr>
      </a:lvl4pPr>
      <a:lvl5pPr marL="2324862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034" kern="1200">
          <a:solidFill>
            <a:schemeClr val="tx1"/>
          </a:solidFill>
          <a:latin typeface="+mn-lt"/>
          <a:ea typeface="+mn-ea"/>
          <a:cs typeface="+mn-cs"/>
        </a:defRPr>
      </a:lvl5pPr>
      <a:lvl6pPr marL="2841498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034" kern="1200">
          <a:solidFill>
            <a:schemeClr val="tx1"/>
          </a:solidFill>
          <a:latin typeface="+mn-lt"/>
          <a:ea typeface="+mn-ea"/>
          <a:cs typeface="+mn-cs"/>
        </a:defRPr>
      </a:lvl6pPr>
      <a:lvl7pPr marL="3358134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034" kern="1200">
          <a:solidFill>
            <a:schemeClr val="tx1"/>
          </a:solidFill>
          <a:latin typeface="+mn-lt"/>
          <a:ea typeface="+mn-ea"/>
          <a:cs typeface="+mn-cs"/>
        </a:defRPr>
      </a:lvl7pPr>
      <a:lvl8pPr marL="3874770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034" kern="1200">
          <a:solidFill>
            <a:schemeClr val="tx1"/>
          </a:solidFill>
          <a:latin typeface="+mn-lt"/>
          <a:ea typeface="+mn-ea"/>
          <a:cs typeface="+mn-cs"/>
        </a:defRPr>
      </a:lvl8pPr>
      <a:lvl9pPr marL="4391406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0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1pPr>
      <a:lvl2pPr marL="516636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2pPr>
      <a:lvl3pPr marL="1033272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3pPr>
      <a:lvl4pPr marL="1549908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4pPr>
      <a:lvl5pPr marL="2066544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5pPr>
      <a:lvl6pPr marL="2583180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6pPr>
      <a:lvl7pPr marL="3099816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7pPr>
      <a:lvl8pPr marL="3616452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8pPr>
      <a:lvl9pPr marL="4133088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9.emf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3" name="Прямая со стрелкой 92"/>
          <p:cNvCxnSpPr/>
          <p:nvPr/>
        </p:nvCxnSpPr>
        <p:spPr bwMode="auto">
          <a:xfrm flipH="1">
            <a:off x="7261830" y="4925379"/>
            <a:ext cx="5382" cy="1493575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103"/>
          <p:cNvPicPr>
            <a:picLocks noChangeAspect="1" noChangeArrowheads="1"/>
          </p:cNvPicPr>
          <p:nvPr/>
        </p:nvPicPr>
        <p:blipFill>
          <a:blip r:embed="rId3" cstate="print"/>
          <a:srcRect l="8275" t="18001" b="7732"/>
          <a:stretch>
            <a:fillRect/>
          </a:stretch>
        </p:blipFill>
        <p:spPr bwMode="auto">
          <a:xfrm>
            <a:off x="0" y="990017"/>
            <a:ext cx="10333038" cy="7218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12"/>
          <p:cNvSpPr txBox="1">
            <a:spLocks noChangeArrowheads="1"/>
          </p:cNvSpPr>
          <p:nvPr/>
        </p:nvSpPr>
        <p:spPr bwMode="auto">
          <a:xfrm>
            <a:off x="278060" y="6451257"/>
            <a:ext cx="2032522" cy="232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7526" tIns="23770" rIns="47526" bIns="23770">
            <a:spAutoFit/>
          </a:bodyPr>
          <a:lstStyle/>
          <a:p>
            <a:pPr defTabSz="527919">
              <a:spcBef>
                <a:spcPct val="50000"/>
              </a:spcBef>
            </a:pPr>
            <a:r>
              <a:rPr lang="ru-RU" altLang="ru-RU" sz="1200" b="1" dirty="0">
                <a:solidFill>
                  <a:srgbClr val="000000"/>
                </a:solidFill>
              </a:rPr>
              <a:t>УСЛОВНЫЕ ОБОЗНАЧЕНИЯ</a:t>
            </a:r>
          </a:p>
        </p:txBody>
      </p:sp>
      <p:sp>
        <p:nvSpPr>
          <p:cNvPr id="4101" name="Line 34"/>
          <p:cNvSpPr>
            <a:spLocks noChangeShapeType="1"/>
          </p:cNvSpPr>
          <p:nvPr/>
        </p:nvSpPr>
        <p:spPr bwMode="auto">
          <a:xfrm flipV="1">
            <a:off x="5021212" y="4653647"/>
            <a:ext cx="1331096" cy="2424684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lIns="69940" tIns="34974" rIns="69940" bIns="34974"/>
          <a:lstStyle/>
          <a:p>
            <a:endParaRPr lang="ru-RU"/>
          </a:p>
        </p:txBody>
      </p:sp>
      <p:sp>
        <p:nvSpPr>
          <p:cNvPr id="47" name="Line 36"/>
          <p:cNvSpPr>
            <a:spLocks noChangeShapeType="1"/>
          </p:cNvSpPr>
          <p:nvPr/>
        </p:nvSpPr>
        <p:spPr bwMode="auto">
          <a:xfrm flipV="1">
            <a:off x="2918725" y="4134885"/>
            <a:ext cx="1485374" cy="2508294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/>
        </p:spPr>
        <p:txBody>
          <a:bodyPr lIns="69940" tIns="34974" rIns="69940" bIns="34974"/>
          <a:lstStyle/>
          <a:p>
            <a:pPr defTabSz="815595">
              <a:defRPr/>
            </a:pPr>
            <a:endParaRPr lang="ru-RU" kern="0" dirty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4103" name="TextBox 3"/>
          <p:cNvSpPr txBox="1">
            <a:spLocks noChangeArrowheads="1"/>
          </p:cNvSpPr>
          <p:nvPr/>
        </p:nvSpPr>
        <p:spPr bwMode="auto">
          <a:xfrm>
            <a:off x="2256765" y="3644628"/>
            <a:ext cx="1944587" cy="358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034" tIns="40515" rIns="81034" bIns="40515">
            <a:spAutoFit/>
          </a:bodyPr>
          <a:lstStyle/>
          <a:p>
            <a:pPr defTabSz="919718"/>
            <a:r>
              <a:rPr lang="ru-RU" altLang="ru-RU" dirty="0">
                <a:solidFill>
                  <a:srgbClr val="000000"/>
                </a:solidFill>
              </a:rPr>
              <a:t>Западные районы</a:t>
            </a:r>
          </a:p>
        </p:txBody>
      </p:sp>
      <p:sp>
        <p:nvSpPr>
          <p:cNvPr id="4104" name="Rectangle 5"/>
          <p:cNvSpPr>
            <a:spLocks noChangeArrowheads="1"/>
          </p:cNvSpPr>
          <p:nvPr/>
        </p:nvSpPr>
        <p:spPr bwMode="auto">
          <a:xfrm>
            <a:off x="8117535" y="1028022"/>
            <a:ext cx="1151703" cy="275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7794" tIns="28918" rIns="57794" bIns="28918" anchor="ctr"/>
          <a:lstStyle/>
          <a:p>
            <a:pPr algn="ctr" defTabSz="656679"/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4105" name="TextBox 95"/>
          <p:cNvSpPr txBox="1">
            <a:spLocks noChangeArrowheads="1"/>
          </p:cNvSpPr>
          <p:nvPr/>
        </p:nvSpPr>
        <p:spPr bwMode="auto">
          <a:xfrm>
            <a:off x="6639337" y="4733456"/>
            <a:ext cx="2028585" cy="358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034" tIns="40515" rIns="81034" bIns="40515">
            <a:spAutoFit/>
          </a:bodyPr>
          <a:lstStyle/>
          <a:p>
            <a:pPr defTabSz="919718"/>
            <a:r>
              <a:rPr lang="ru-RU" altLang="ru-RU" dirty="0">
                <a:solidFill>
                  <a:srgbClr val="000000"/>
                </a:solidFill>
              </a:rPr>
              <a:t>Восточные районы</a:t>
            </a:r>
          </a:p>
        </p:txBody>
      </p:sp>
      <p:sp>
        <p:nvSpPr>
          <p:cNvPr id="4106" name="Rectangle 5"/>
          <p:cNvSpPr>
            <a:spLocks noChangeArrowheads="1"/>
          </p:cNvSpPr>
          <p:nvPr/>
        </p:nvSpPr>
        <p:spPr bwMode="auto">
          <a:xfrm>
            <a:off x="8302310" y="1102129"/>
            <a:ext cx="785741" cy="273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6820" tIns="28444" rIns="56820" bIns="28444" anchor="ctr"/>
          <a:lstStyle/>
          <a:p>
            <a:pPr algn="ctr" defTabSz="638285"/>
            <a:r>
              <a:rPr lang="ru-RU" altLang="ru-RU" sz="1200" b="1" dirty="0">
                <a:solidFill>
                  <a:srgbClr val="000000"/>
                </a:solidFill>
              </a:rPr>
              <a:t>Слайд  </a:t>
            </a:r>
            <a:fld id="{9D7240AD-63F6-40C1-8F84-1E19D1EFC6FC}" type="slidenum">
              <a:rPr lang="ru-RU" altLang="ru-RU" sz="1200" b="1">
                <a:solidFill>
                  <a:srgbClr val="000000"/>
                </a:solidFill>
              </a:rPr>
              <a:pPr algn="ctr" defTabSz="638285"/>
              <a:t>1</a:t>
            </a:fld>
            <a:endParaRPr lang="ru-RU" altLang="ru-RU" sz="1200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03175" y="6650780"/>
            <a:ext cx="6555021" cy="9805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71" tIns="40688" rIns="81371" bIns="40688" anchor="ctr"/>
          <a:lstStyle/>
          <a:p>
            <a:pPr algn="ctr" defTabSz="815595"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3636298" y="6715388"/>
            <a:ext cx="922080" cy="186530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47550" tIns="23783" rIns="47550" bIns="23783">
            <a:spAutoFit/>
          </a:bodyPr>
          <a:lstStyle/>
          <a:p>
            <a:pPr defTabSz="527919">
              <a:spcBef>
                <a:spcPct val="50000"/>
              </a:spcBef>
              <a:buFontTx/>
              <a:buChar char="-"/>
            </a:pPr>
            <a:r>
              <a:rPr lang="ru-RU" altLang="ru-RU" sz="800" b="1" dirty="0">
                <a:solidFill>
                  <a:srgbClr val="000000"/>
                </a:solidFill>
              </a:rPr>
              <a:t>Град</a:t>
            </a:r>
            <a:r>
              <a:rPr lang="ru-RU" altLang="ru-RU" sz="900" b="1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4109" name="Text Box 12"/>
          <p:cNvSpPr txBox="1">
            <a:spLocks noChangeArrowheads="1"/>
          </p:cNvSpPr>
          <p:nvPr/>
        </p:nvSpPr>
        <p:spPr bwMode="auto">
          <a:xfrm>
            <a:off x="712191" y="6734390"/>
            <a:ext cx="631463" cy="186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7550" tIns="23783" rIns="47550" bIns="23783">
            <a:spAutoFit/>
          </a:bodyPr>
          <a:lstStyle/>
          <a:p>
            <a:pPr defTabSz="527919">
              <a:spcBef>
                <a:spcPct val="50000"/>
              </a:spcBef>
            </a:pPr>
            <a:r>
              <a:rPr lang="ru-RU" altLang="ru-RU" sz="900" b="1" dirty="0">
                <a:solidFill>
                  <a:srgbClr val="000000"/>
                </a:solidFill>
              </a:rPr>
              <a:t>- Ветер</a:t>
            </a:r>
          </a:p>
        </p:txBody>
      </p:sp>
      <p:sp>
        <p:nvSpPr>
          <p:cNvPr id="4110" name="Text Box 12"/>
          <p:cNvSpPr txBox="1">
            <a:spLocks noChangeArrowheads="1"/>
          </p:cNvSpPr>
          <p:nvPr/>
        </p:nvSpPr>
        <p:spPr bwMode="auto">
          <a:xfrm>
            <a:off x="755245" y="7089732"/>
            <a:ext cx="516652" cy="186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7550" tIns="23783" rIns="47550" bIns="23783">
            <a:spAutoFit/>
          </a:bodyPr>
          <a:lstStyle/>
          <a:p>
            <a:pPr defTabSz="527919">
              <a:spcBef>
                <a:spcPct val="50000"/>
              </a:spcBef>
            </a:pPr>
            <a:r>
              <a:rPr lang="ru-RU" altLang="ru-RU" sz="900" b="1" dirty="0">
                <a:solidFill>
                  <a:srgbClr val="000000"/>
                </a:solidFill>
              </a:rPr>
              <a:t>-Снег</a:t>
            </a:r>
          </a:p>
        </p:txBody>
      </p:sp>
      <p:sp>
        <p:nvSpPr>
          <p:cNvPr id="4111" name="Text Box 12"/>
          <p:cNvSpPr txBox="1">
            <a:spLocks noChangeArrowheads="1"/>
          </p:cNvSpPr>
          <p:nvPr/>
        </p:nvSpPr>
        <p:spPr bwMode="auto">
          <a:xfrm>
            <a:off x="2102487" y="7372866"/>
            <a:ext cx="1354418" cy="294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7550" tIns="23783" rIns="47550" bIns="23783">
            <a:spAutoFit/>
          </a:bodyPr>
          <a:lstStyle/>
          <a:p>
            <a:pPr defTabSz="527919">
              <a:spcBef>
                <a:spcPct val="50000"/>
              </a:spcBef>
            </a:pPr>
            <a:r>
              <a:rPr lang="ru-RU" altLang="ru-RU" sz="800" dirty="0">
                <a:solidFill>
                  <a:srgbClr val="000000"/>
                </a:solidFill>
              </a:rPr>
              <a:t>- Низкие температуры воздуха, ниже 30 °С</a:t>
            </a:r>
          </a:p>
        </p:txBody>
      </p:sp>
      <p:sp>
        <p:nvSpPr>
          <p:cNvPr id="4112" name="Text Box 564"/>
          <p:cNvSpPr txBox="1">
            <a:spLocks noChangeArrowheads="1"/>
          </p:cNvSpPr>
          <p:nvPr/>
        </p:nvSpPr>
        <p:spPr bwMode="auto">
          <a:xfrm>
            <a:off x="1512284" y="7382367"/>
            <a:ext cx="581233" cy="212825"/>
          </a:xfrm>
          <a:prstGeom prst="rect">
            <a:avLst/>
          </a:prstGeom>
          <a:solidFill>
            <a:srgbClr val="FFFFFF"/>
          </a:solidFill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lIns="81059" tIns="40528" rIns="81059" bIns="40528">
            <a:spAutoFit/>
          </a:bodyPr>
          <a:lstStyle/>
          <a:p>
            <a:pPr defTabSz="897645"/>
            <a:r>
              <a:rPr lang="en-US" altLang="ru-RU" sz="800" b="1" dirty="0">
                <a:solidFill>
                  <a:srgbClr val="0070C0"/>
                </a:solidFill>
              </a:rPr>
              <a:t>&lt;</a:t>
            </a:r>
            <a:r>
              <a:rPr lang="ru-RU" altLang="ru-RU" sz="800" b="1" dirty="0">
                <a:solidFill>
                  <a:srgbClr val="0070C0"/>
                </a:solidFill>
              </a:rPr>
              <a:t>(-30) °С</a:t>
            </a:r>
            <a:r>
              <a:rPr lang="ru-RU" altLang="ru-RU" sz="800" dirty="0">
                <a:solidFill>
                  <a:srgbClr val="0070C0"/>
                </a:solidFill>
              </a:rPr>
              <a:t> </a:t>
            </a:r>
            <a:endParaRPr lang="en-US" altLang="ru-RU" sz="800" dirty="0">
              <a:solidFill>
                <a:srgbClr val="0070C0"/>
              </a:solidFill>
            </a:endParaRPr>
          </a:p>
        </p:txBody>
      </p:sp>
      <p:pic>
        <p:nvPicPr>
          <p:cNvPr id="4113" name="Picture 35" descr="ve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466" y="6717289"/>
            <a:ext cx="353404" cy="237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4" name="Text Box 12"/>
          <p:cNvSpPr txBox="1">
            <a:spLocks noChangeArrowheads="1"/>
          </p:cNvSpPr>
          <p:nvPr/>
        </p:nvSpPr>
        <p:spPr bwMode="auto">
          <a:xfrm>
            <a:off x="5091174" y="6854105"/>
            <a:ext cx="968722" cy="186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7550" tIns="23783" rIns="47550" bIns="23783">
            <a:spAutoFit/>
          </a:bodyPr>
          <a:lstStyle/>
          <a:p>
            <a:pPr defTabSz="527919">
              <a:spcBef>
                <a:spcPct val="50000"/>
              </a:spcBef>
            </a:pPr>
            <a:r>
              <a:rPr lang="ru-RU" altLang="ru-RU" sz="900" b="1" dirty="0">
                <a:solidFill>
                  <a:srgbClr val="000000"/>
                </a:solidFill>
              </a:rPr>
              <a:t>- </a:t>
            </a:r>
            <a:r>
              <a:rPr lang="ru-RU" altLang="ru-RU" sz="9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dirty="0">
                <a:solidFill>
                  <a:srgbClr val="000000"/>
                </a:solidFill>
              </a:rPr>
              <a:t> </a:t>
            </a:r>
            <a:r>
              <a:rPr lang="ru-RU" altLang="ru-RU" sz="900" b="1" dirty="0">
                <a:solidFill>
                  <a:srgbClr val="000000"/>
                </a:solidFill>
                <a:cs typeface="Times New Roman" pitchFamily="18" charset="0"/>
              </a:rPr>
              <a:t>метель</a:t>
            </a:r>
          </a:p>
        </p:txBody>
      </p:sp>
      <p:sp>
        <p:nvSpPr>
          <p:cNvPr id="4115" name="Text Box 53"/>
          <p:cNvSpPr txBox="1">
            <a:spLocks noChangeArrowheads="1"/>
          </p:cNvSpPr>
          <p:nvPr/>
        </p:nvSpPr>
        <p:spPr bwMode="auto">
          <a:xfrm>
            <a:off x="1998438" y="6698286"/>
            <a:ext cx="968722" cy="1729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81059" tIns="40528" rIns="81059" bIns="40528"/>
          <a:lstStyle/>
          <a:p>
            <a:pPr defTabSz="897645"/>
            <a:r>
              <a:rPr lang="ru-RU" altLang="ru-RU" sz="900" b="1" dirty="0">
                <a:solidFill>
                  <a:srgbClr val="000000"/>
                </a:solidFill>
              </a:rPr>
              <a:t>- туман</a:t>
            </a:r>
          </a:p>
        </p:txBody>
      </p:sp>
      <p:sp>
        <p:nvSpPr>
          <p:cNvPr id="4116" name="Text Box 49"/>
          <p:cNvSpPr txBox="1">
            <a:spLocks noChangeArrowheads="1"/>
          </p:cNvSpPr>
          <p:nvPr/>
        </p:nvSpPr>
        <p:spPr bwMode="auto">
          <a:xfrm>
            <a:off x="2028936" y="6909211"/>
            <a:ext cx="938225" cy="2014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81059" tIns="40528" rIns="81059" bIns="40528"/>
          <a:lstStyle/>
          <a:p>
            <a:pPr defTabSz="897645"/>
            <a:r>
              <a:rPr lang="ru-RU" altLang="ru-RU" sz="900" b="1" dirty="0">
                <a:solidFill>
                  <a:srgbClr val="000000"/>
                </a:solidFill>
              </a:rPr>
              <a:t>- мокрый снег</a:t>
            </a:r>
          </a:p>
        </p:txBody>
      </p:sp>
      <p:sp>
        <p:nvSpPr>
          <p:cNvPr id="4117" name="Text Box 12"/>
          <p:cNvSpPr txBox="1">
            <a:spLocks noChangeArrowheads="1"/>
          </p:cNvSpPr>
          <p:nvPr/>
        </p:nvSpPr>
        <p:spPr bwMode="auto">
          <a:xfrm>
            <a:off x="699634" y="7319658"/>
            <a:ext cx="773184" cy="294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7550" tIns="23783" rIns="47550" bIns="23783">
            <a:spAutoFit/>
          </a:bodyPr>
          <a:lstStyle/>
          <a:p>
            <a:pPr defTabSz="527919">
              <a:spcBef>
                <a:spcPct val="50000"/>
              </a:spcBef>
            </a:pPr>
            <a:r>
              <a:rPr lang="ru-RU" altLang="ru-RU" sz="800" dirty="0">
                <a:solidFill>
                  <a:srgbClr val="000000"/>
                </a:solidFill>
              </a:rPr>
              <a:t>-</a:t>
            </a:r>
            <a:r>
              <a:rPr lang="ru-RU" altLang="ru-RU" sz="800" b="1" dirty="0">
                <a:solidFill>
                  <a:srgbClr val="000000"/>
                </a:solidFill>
              </a:rPr>
              <a:t>облачно с прояснениями</a:t>
            </a:r>
          </a:p>
        </p:txBody>
      </p:sp>
      <p:sp>
        <p:nvSpPr>
          <p:cNvPr id="4118" name="Text Box 311"/>
          <p:cNvSpPr txBox="1">
            <a:spLocks noChangeArrowheads="1"/>
          </p:cNvSpPr>
          <p:nvPr/>
        </p:nvSpPr>
        <p:spPr bwMode="auto">
          <a:xfrm>
            <a:off x="3638091" y="6977619"/>
            <a:ext cx="1327508" cy="18052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81059" tIns="40528" rIns="81059" bIns="40528"/>
          <a:lstStyle/>
          <a:p>
            <a:pPr defTabSz="897645"/>
            <a:r>
              <a:rPr lang="ru-RU" altLang="ru-RU" sz="1300" dirty="0">
                <a:solidFill>
                  <a:srgbClr val="000000"/>
                </a:solidFill>
              </a:rPr>
              <a:t> </a:t>
            </a:r>
            <a:r>
              <a:rPr lang="ru-RU" altLang="ru-RU" sz="900" b="1" dirty="0">
                <a:solidFill>
                  <a:srgbClr val="000000"/>
                </a:solidFill>
              </a:rPr>
              <a:t>гололёд</a:t>
            </a:r>
          </a:p>
          <a:p>
            <a:pPr defTabSz="897645"/>
            <a:endParaRPr lang="ru-RU" altLang="ru-RU" sz="1300" dirty="0">
              <a:solidFill>
                <a:srgbClr val="000000"/>
              </a:solidFill>
            </a:endParaRPr>
          </a:p>
        </p:txBody>
      </p:sp>
      <p:sp>
        <p:nvSpPr>
          <p:cNvPr id="100" name="Text Box 41"/>
          <p:cNvSpPr txBox="1">
            <a:spLocks noChangeArrowheads="1"/>
          </p:cNvSpPr>
          <p:nvPr/>
        </p:nvSpPr>
        <p:spPr bwMode="auto">
          <a:xfrm>
            <a:off x="3440758" y="7266452"/>
            <a:ext cx="514859" cy="335735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lIns="13844" tIns="13844" rIns="13844" bIns="13844">
            <a:spAutoFit/>
          </a:bodyPr>
          <a:lstStyle>
            <a:lvl1pPr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699335" eaLnBrk="1" hangingPunct="1">
              <a:spcBef>
                <a:spcPct val="50000"/>
              </a:spcBef>
              <a:defRPr/>
            </a:pPr>
            <a:r>
              <a:rPr lang="ru-RU" sz="800" kern="0" dirty="0">
                <a:solidFill>
                  <a:srgbClr val="FF0000"/>
                </a:solidFill>
              </a:rPr>
              <a:t>0…+10°С</a:t>
            </a:r>
          </a:p>
          <a:p>
            <a:pPr defTabSz="699335" eaLnBrk="1" hangingPunct="1">
              <a:spcBef>
                <a:spcPct val="50000"/>
              </a:spcBef>
              <a:defRPr/>
            </a:pPr>
            <a:r>
              <a:rPr lang="ru-RU" sz="800" kern="0" dirty="0"/>
              <a:t>-8…+4°С</a:t>
            </a:r>
          </a:p>
        </p:txBody>
      </p:sp>
      <p:sp>
        <p:nvSpPr>
          <p:cNvPr id="101" name="Text Box 42"/>
          <p:cNvSpPr txBox="1">
            <a:spLocks noChangeArrowheads="1"/>
          </p:cNvSpPr>
          <p:nvPr/>
        </p:nvSpPr>
        <p:spPr bwMode="auto">
          <a:xfrm>
            <a:off x="3982526" y="7277855"/>
            <a:ext cx="959753" cy="28503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/>
        </p:spPr>
        <p:txBody>
          <a:bodyPr lIns="13844" tIns="13844" rIns="13844" bIns="13844" anchor="ctr"/>
          <a:lstStyle>
            <a:lvl1pPr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700558" eaLnBrk="1" hangingPunct="1">
              <a:defRPr/>
            </a:pPr>
            <a:r>
              <a:rPr lang="ru-RU" sz="700" kern="0" dirty="0">
                <a:latin typeface="Times New Roman" pitchFamily="18" charset="0"/>
              </a:rPr>
              <a:t>- температура днем</a:t>
            </a:r>
          </a:p>
          <a:p>
            <a:pPr defTabSz="700558" eaLnBrk="1" hangingPunct="1">
              <a:defRPr/>
            </a:pPr>
            <a:endParaRPr lang="ru-RU" sz="700" kern="0" dirty="0">
              <a:latin typeface="Times New Roman" pitchFamily="18" charset="0"/>
            </a:endParaRPr>
          </a:p>
          <a:p>
            <a:pPr defTabSz="700558" eaLnBrk="1" hangingPunct="1">
              <a:defRPr/>
            </a:pPr>
            <a:r>
              <a:rPr lang="ru-RU" sz="700" kern="0" dirty="0">
                <a:latin typeface="Times New Roman" pitchFamily="18" charset="0"/>
              </a:rPr>
              <a:t>- температура ночью</a:t>
            </a:r>
          </a:p>
        </p:txBody>
      </p:sp>
      <p:sp>
        <p:nvSpPr>
          <p:cNvPr id="4121" name="Text Box 564"/>
          <p:cNvSpPr txBox="1">
            <a:spLocks noChangeArrowheads="1"/>
          </p:cNvSpPr>
          <p:nvPr/>
        </p:nvSpPr>
        <p:spPr bwMode="auto">
          <a:xfrm>
            <a:off x="4786206" y="7372865"/>
            <a:ext cx="690664" cy="212825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lIns="81059" tIns="40528" rIns="81059" bIns="40528">
            <a:spAutoFit/>
          </a:bodyPr>
          <a:lstStyle/>
          <a:p>
            <a:pPr defTabSz="897645"/>
            <a:r>
              <a:rPr lang="en-US" altLang="ru-RU" sz="800" b="1" dirty="0">
                <a:solidFill>
                  <a:srgbClr val="FF0000"/>
                </a:solidFill>
              </a:rPr>
              <a:t>&gt; </a:t>
            </a:r>
            <a:r>
              <a:rPr lang="ru-RU" altLang="ru-RU" sz="800" b="1" dirty="0">
                <a:solidFill>
                  <a:srgbClr val="FF0000"/>
                </a:solidFill>
              </a:rPr>
              <a:t>(</a:t>
            </a:r>
            <a:r>
              <a:rPr lang="en-US" altLang="ru-RU" sz="800" b="1" dirty="0">
                <a:solidFill>
                  <a:srgbClr val="FF0000"/>
                </a:solidFill>
              </a:rPr>
              <a:t>+</a:t>
            </a:r>
            <a:r>
              <a:rPr lang="ru-RU" altLang="ru-RU" sz="800" b="1" dirty="0">
                <a:solidFill>
                  <a:srgbClr val="FF0000"/>
                </a:solidFill>
              </a:rPr>
              <a:t>30) °С</a:t>
            </a:r>
            <a:r>
              <a:rPr lang="ru-RU" altLang="ru-RU" sz="800" dirty="0">
                <a:solidFill>
                  <a:srgbClr val="FF0000"/>
                </a:solidFill>
              </a:rPr>
              <a:t> </a:t>
            </a:r>
            <a:endParaRPr lang="en-US" altLang="ru-RU" sz="800" dirty="0">
              <a:solidFill>
                <a:srgbClr val="FF0000"/>
              </a:solidFill>
            </a:endParaRPr>
          </a:p>
        </p:txBody>
      </p:sp>
      <p:sp>
        <p:nvSpPr>
          <p:cNvPr id="4122" name="Text Box 12"/>
          <p:cNvSpPr txBox="1">
            <a:spLocks noChangeArrowheads="1"/>
          </p:cNvSpPr>
          <p:nvPr/>
        </p:nvSpPr>
        <p:spPr bwMode="auto">
          <a:xfrm>
            <a:off x="5536069" y="7359565"/>
            <a:ext cx="1361594" cy="305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7550" tIns="23783" rIns="47550" bIns="23783">
            <a:spAutoFit/>
          </a:bodyPr>
          <a:lstStyle/>
          <a:p>
            <a:pPr defTabSz="527919">
              <a:spcBef>
                <a:spcPct val="50000"/>
              </a:spcBef>
            </a:pPr>
            <a:r>
              <a:rPr lang="ru-RU" altLang="ru-RU" sz="800" dirty="0">
                <a:solidFill>
                  <a:srgbClr val="000000"/>
                </a:solidFill>
              </a:rPr>
              <a:t>- Высокие температуры </a:t>
            </a:r>
            <a:br>
              <a:rPr lang="ru-RU" altLang="ru-RU" sz="800" dirty="0">
                <a:solidFill>
                  <a:srgbClr val="000000"/>
                </a:solidFill>
              </a:rPr>
            </a:br>
            <a:r>
              <a:rPr lang="ru-RU" altLang="ru-RU" sz="800" dirty="0">
                <a:solidFill>
                  <a:srgbClr val="000000"/>
                </a:solidFill>
              </a:rPr>
              <a:t>воздуха, выше +30 °С</a:t>
            </a:r>
          </a:p>
        </p:txBody>
      </p:sp>
      <p:pic>
        <p:nvPicPr>
          <p:cNvPr id="4123" name="Picture 59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6230" y="7315859"/>
            <a:ext cx="324701" cy="24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4" name="Picture 54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0811" y="7047927"/>
            <a:ext cx="193744" cy="228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5" name="Text Box 12"/>
          <p:cNvSpPr txBox="1">
            <a:spLocks noChangeArrowheads="1"/>
          </p:cNvSpPr>
          <p:nvPr/>
        </p:nvSpPr>
        <p:spPr bwMode="auto">
          <a:xfrm>
            <a:off x="5098350" y="7177143"/>
            <a:ext cx="1101473" cy="171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7550" tIns="23783" rIns="47550" bIns="23783">
            <a:spAutoFit/>
          </a:bodyPr>
          <a:lstStyle/>
          <a:p>
            <a:pPr defTabSz="527919">
              <a:spcBef>
                <a:spcPct val="50000"/>
              </a:spcBef>
            </a:pPr>
            <a:r>
              <a:rPr lang="ru-RU" altLang="ru-RU" sz="800" b="1" dirty="0">
                <a:solidFill>
                  <a:srgbClr val="000000"/>
                </a:solidFill>
              </a:rPr>
              <a:t>- Подтопления н.п.</a:t>
            </a:r>
          </a:p>
        </p:txBody>
      </p:sp>
      <p:pic>
        <p:nvPicPr>
          <p:cNvPr id="4126" name="Picture 43" descr="pod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73650" y="7093534"/>
            <a:ext cx="288822" cy="229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88"/>
          <p:cNvGrpSpPr>
            <a:grpSpLocks/>
          </p:cNvGrpSpPr>
          <p:nvPr/>
        </p:nvGrpSpPr>
        <p:grpSpPr bwMode="auto">
          <a:xfrm>
            <a:off x="3334917" y="6987120"/>
            <a:ext cx="392870" cy="212825"/>
            <a:chOff x="2732088" y="3683030"/>
            <a:chExt cx="438150" cy="238066"/>
          </a:xfrm>
        </p:grpSpPr>
        <p:sp>
          <p:nvSpPr>
            <p:cNvPr id="4191" name="Oval 309"/>
            <p:cNvSpPr>
              <a:spLocks noChangeArrowheads="1"/>
            </p:cNvSpPr>
            <p:nvPr/>
          </p:nvSpPr>
          <p:spPr bwMode="auto">
            <a:xfrm>
              <a:off x="2732088" y="3683030"/>
              <a:ext cx="438150" cy="238066"/>
            </a:xfrm>
            <a:prstGeom prst="ellipse">
              <a:avLst/>
            </a:prstGeom>
            <a:solidFill>
              <a:srgbClr val="66FF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9718"/>
              <a:endParaRPr lang="ru-RU" altLang="ru-RU" dirty="0">
                <a:solidFill>
                  <a:srgbClr val="000000"/>
                </a:solidFill>
              </a:endParaRPr>
            </a:p>
          </p:txBody>
        </p:sp>
        <p:pic>
          <p:nvPicPr>
            <p:cNvPr id="4192" name="Picture 31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809071" y="3742952"/>
              <a:ext cx="285750" cy="161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5" name="Прямоугольник 84"/>
          <p:cNvSpPr/>
          <p:nvPr/>
        </p:nvSpPr>
        <p:spPr bwMode="auto">
          <a:xfrm>
            <a:off x="0" y="-20903"/>
            <a:ext cx="10333038" cy="1010920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354" tIns="34678" rIns="69354" bIns="34678" anchor="ctr"/>
          <a:lstStyle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altLang="ru-RU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ЕЖЕДНЕВНЫЙ МЕТЕОРОЛОГИЧЕСКИЙ ПРОГНОЗ</a:t>
            </a:r>
          </a:p>
          <a:p>
            <a:pPr algn="ctr">
              <a:defRPr/>
            </a:pPr>
            <a:r>
              <a:rPr lang="ru-RU" altLang="ru-RU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 ТЕРРИТОРИИ ОРЕНБУРГСКОЙ ОБЛАСТИ</a:t>
            </a:r>
          </a:p>
        </p:txBody>
      </p:sp>
      <p:pic>
        <p:nvPicPr>
          <p:cNvPr id="4129" name="Picture 48" descr="2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67896" y="6848404"/>
            <a:ext cx="392871" cy="302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30" name="Text Box 12"/>
          <p:cNvSpPr txBox="1">
            <a:spLocks noChangeArrowheads="1"/>
          </p:cNvSpPr>
          <p:nvPr/>
        </p:nvSpPr>
        <p:spPr bwMode="auto">
          <a:xfrm>
            <a:off x="2077371" y="7205645"/>
            <a:ext cx="633258" cy="186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7592" tIns="23804" rIns="47592" bIns="23804">
            <a:spAutoFit/>
          </a:bodyPr>
          <a:lstStyle/>
          <a:p>
            <a:pPr defTabSz="527919">
              <a:spcBef>
                <a:spcPct val="50000"/>
              </a:spcBef>
            </a:pPr>
            <a:r>
              <a:rPr lang="ru-RU" altLang="ru-RU" sz="900" b="1" dirty="0">
                <a:solidFill>
                  <a:srgbClr val="000000"/>
                </a:solidFill>
              </a:rPr>
              <a:t>- </a:t>
            </a:r>
            <a:r>
              <a:rPr lang="ru-RU" altLang="ru-RU" sz="900" b="1" dirty="0">
                <a:solidFill>
                  <a:srgbClr val="000000"/>
                </a:solidFill>
                <a:cs typeface="Times New Roman" pitchFamily="18" charset="0"/>
              </a:rPr>
              <a:t>дождь</a:t>
            </a:r>
          </a:p>
        </p:txBody>
      </p:sp>
      <p:pic>
        <p:nvPicPr>
          <p:cNvPr id="4131" name="Picture 52" descr="2222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601980" y="6631779"/>
            <a:ext cx="321113" cy="285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32" name="TextBox 95"/>
          <p:cNvSpPr txBox="1">
            <a:spLocks noChangeArrowheads="1"/>
          </p:cNvSpPr>
          <p:nvPr/>
        </p:nvSpPr>
        <p:spPr bwMode="auto">
          <a:xfrm>
            <a:off x="4045313" y="4446522"/>
            <a:ext cx="2298659" cy="358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034" tIns="40515" rIns="81034" bIns="40515">
            <a:spAutoFit/>
          </a:bodyPr>
          <a:lstStyle/>
          <a:p>
            <a:pPr defTabSz="919718"/>
            <a:r>
              <a:rPr lang="ru-RU" altLang="ru-RU" dirty="0">
                <a:solidFill>
                  <a:srgbClr val="000000"/>
                </a:solidFill>
              </a:rPr>
              <a:t>Центральные районы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 bwMode="auto">
          <a:xfrm flipH="1" flipV="1">
            <a:off x="2780592" y="4822766"/>
            <a:ext cx="64581" cy="38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 bwMode="auto">
          <a:xfrm flipH="1" flipV="1">
            <a:off x="2525854" y="3504011"/>
            <a:ext cx="62788" cy="399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27" name="Group 155"/>
          <p:cNvGraphicFramePr>
            <a:graphicFrameLocks noGrp="1"/>
          </p:cNvGraphicFramePr>
          <p:nvPr/>
        </p:nvGraphicFramePr>
        <p:xfrm>
          <a:off x="3975349" y="1009019"/>
          <a:ext cx="6357688" cy="1894171"/>
        </p:xfrm>
        <a:graphic>
          <a:graphicData uri="http://schemas.openxmlformats.org/drawingml/2006/table">
            <a:tbl>
              <a:tblPr/>
              <a:tblGrid>
                <a:gridCol w="10284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40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0961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89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898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7686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Название</a:t>
                      </a:r>
                    </a:p>
                  </a:txBody>
                  <a:tcPr marL="82017" marR="82017" marT="65466" marB="6546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Температура (°С)</a:t>
                      </a:r>
                    </a:p>
                  </a:txBody>
                  <a:tcPr marL="82017" marR="82017" marT="65466" marB="6546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Осадки (мм)</a:t>
                      </a:r>
                    </a:p>
                  </a:txBody>
                  <a:tcPr marL="82017" marR="82017" marT="65466" marB="6546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Ветер</a:t>
                      </a:r>
                    </a:p>
                  </a:txBody>
                  <a:tcPr marL="82017" marR="82017" marT="65466" marB="6546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68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Направление</a:t>
                      </a:r>
                    </a:p>
                  </a:txBody>
                  <a:tcPr marL="82017" marR="82017" marT="65466" marB="6546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Скорость (м/с)</a:t>
                      </a:r>
                    </a:p>
                  </a:txBody>
                  <a:tcPr marL="82017" marR="82017" marT="65466" marB="6546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2750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Оренбургская область</a:t>
                      </a:r>
                    </a:p>
                  </a:txBody>
                  <a:tcPr marL="82017" marR="82017" marT="65466" marB="6546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08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Ночью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: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13-18°, в восточных и северных районах 7-12°.</a:t>
                      </a:r>
                    </a:p>
                    <a:p>
                      <a:pPr marL="0" marR="0" lvl="0" indent="0" algn="just" defTabSz="9080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Днем: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32-37°.</a:t>
                      </a:r>
                      <a:endParaRPr kumimoji="0" lang="ru-RU" altLang="ru-RU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82017" marR="82017" marT="65459" marB="65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302125" algn="l"/>
                        </a:tabLst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82017" marR="82017" marT="65459" marB="65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302125" algn="l"/>
                        </a:tabLst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82017" marR="82017" marT="65459" marB="65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080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Ночью:2-7 м/с, </a:t>
                      </a:r>
                    </a:p>
                    <a:p>
                      <a:pPr marL="0" marR="0" lvl="0" indent="0" algn="ctr" defTabSz="9080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днем 5-10 м/с.</a:t>
                      </a:r>
                    </a:p>
                  </a:txBody>
                  <a:tcPr marL="82017" marR="82017" marT="65459" marB="6545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157" name="Text Box 25"/>
          <p:cNvSpPr txBox="1">
            <a:spLocks noChangeArrowheads="1"/>
          </p:cNvSpPr>
          <p:nvPr/>
        </p:nvSpPr>
        <p:spPr bwMode="auto">
          <a:xfrm>
            <a:off x="3932295" y="5132503"/>
            <a:ext cx="1322127" cy="449511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79387" tIns="39702" rIns="79387" bIns="39702">
            <a:spAutoFit/>
          </a:bodyPr>
          <a:lstStyle/>
          <a:p>
            <a:pPr defTabSz="897645"/>
            <a:r>
              <a:rPr lang="ru-RU" altLang="ru-RU" sz="1200" b="1" dirty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+13, +18°</a:t>
            </a:r>
          </a:p>
          <a:p>
            <a:pPr defTabSz="897645"/>
            <a:r>
              <a:rPr lang="ru-RU" altLang="ru-RU" sz="1200" b="1" dirty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 </a:t>
            </a:r>
            <a:r>
              <a:rPr lang="ru-RU" altLang="ru-RU" sz="1200" b="1" dirty="0">
                <a:solidFill>
                  <a:srgbClr val="FF0000"/>
                </a:solidFill>
                <a:ea typeface="SimSun" pitchFamily="2" charset="-122"/>
                <a:cs typeface="Estrangelo Edessa" pitchFamily="66" charset="0"/>
              </a:rPr>
              <a:t>+32, +37°</a:t>
            </a:r>
          </a:p>
        </p:txBody>
      </p:sp>
      <p:sp>
        <p:nvSpPr>
          <p:cNvPr id="4158" name="Text Box 25"/>
          <p:cNvSpPr txBox="1">
            <a:spLocks noChangeArrowheads="1"/>
          </p:cNvSpPr>
          <p:nvPr/>
        </p:nvSpPr>
        <p:spPr bwMode="auto">
          <a:xfrm>
            <a:off x="1889009" y="4400916"/>
            <a:ext cx="1406441" cy="449511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79387" tIns="39702" rIns="79387" bIns="39702">
            <a:spAutoFit/>
          </a:bodyPr>
          <a:lstStyle/>
          <a:p>
            <a:pPr defTabSz="897645"/>
            <a:r>
              <a:rPr lang="ru-RU" altLang="ru-RU" sz="1200" b="1" dirty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+ 7, +18°</a:t>
            </a:r>
          </a:p>
          <a:p>
            <a:pPr defTabSz="897645"/>
            <a:r>
              <a:rPr lang="ru-RU" altLang="ru-RU" sz="1200" b="1" dirty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 </a:t>
            </a:r>
            <a:r>
              <a:rPr lang="ru-RU" altLang="ru-RU" sz="1200" b="1" dirty="0">
                <a:solidFill>
                  <a:srgbClr val="FF0000"/>
                </a:solidFill>
                <a:ea typeface="SimSun" pitchFamily="2" charset="-122"/>
                <a:cs typeface="Estrangelo Edessa" pitchFamily="66" charset="0"/>
              </a:rPr>
              <a:t>+32, +37°</a:t>
            </a:r>
          </a:p>
        </p:txBody>
      </p:sp>
      <p:grpSp>
        <p:nvGrpSpPr>
          <p:cNvPr id="5" name="Group 9"/>
          <p:cNvGrpSpPr>
            <a:grpSpLocks/>
          </p:cNvGrpSpPr>
          <p:nvPr/>
        </p:nvGrpSpPr>
        <p:grpSpPr bwMode="auto">
          <a:xfrm>
            <a:off x="3975349" y="5765277"/>
            <a:ext cx="301380" cy="362943"/>
            <a:chOff x="2151" y="2490"/>
            <a:chExt cx="239" cy="304"/>
          </a:xfrm>
        </p:grpSpPr>
        <p:sp>
          <p:nvSpPr>
            <p:cNvPr id="107" name="Oval 10"/>
            <p:cNvSpPr>
              <a:spLocks noChangeArrowheads="1"/>
            </p:cNvSpPr>
            <p:nvPr/>
          </p:nvSpPr>
          <p:spPr bwMode="auto">
            <a:xfrm>
              <a:off x="2151" y="2730"/>
              <a:ext cx="58" cy="64"/>
            </a:xfrm>
            <a:prstGeom prst="ellipse">
              <a:avLst/>
            </a:prstGeom>
            <a:solidFill>
              <a:srgbClr val="FF66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815595">
                <a:defRPr/>
              </a:pPr>
              <a:endParaRPr lang="ru-RU" kern="0" dirty="0">
                <a:solidFill>
                  <a:sysClr val="windowText" lastClr="000000"/>
                </a:solidFill>
                <a:latin typeface="Arial"/>
              </a:endParaRPr>
            </a:p>
          </p:txBody>
        </p:sp>
        <p:grpSp>
          <p:nvGrpSpPr>
            <p:cNvPr id="6" name="Group 11"/>
            <p:cNvGrpSpPr>
              <a:grpSpLocks/>
            </p:cNvGrpSpPr>
            <p:nvPr/>
          </p:nvGrpSpPr>
          <p:grpSpPr bwMode="auto">
            <a:xfrm>
              <a:off x="2151" y="2490"/>
              <a:ext cx="239" cy="288"/>
              <a:chOff x="2151" y="2490"/>
              <a:chExt cx="239" cy="288"/>
            </a:xfrm>
          </p:grpSpPr>
          <p:sp>
            <p:nvSpPr>
              <p:cNvPr id="109" name="Freeform 12"/>
              <p:cNvSpPr>
                <a:spLocks/>
              </p:cNvSpPr>
              <p:nvPr/>
            </p:nvSpPr>
            <p:spPr bwMode="auto">
              <a:xfrm>
                <a:off x="2182" y="2514"/>
                <a:ext cx="206" cy="99"/>
              </a:xfrm>
              <a:custGeom>
                <a:avLst/>
                <a:gdLst>
                  <a:gd name="T0" fmla="*/ 3 w 204"/>
                  <a:gd name="T1" fmla="*/ 93 h 98"/>
                  <a:gd name="T2" fmla="*/ 180 w 204"/>
                  <a:gd name="T3" fmla="*/ 95 h 98"/>
                  <a:gd name="T4" fmla="*/ 204 w 204"/>
                  <a:gd name="T5" fmla="*/ 87 h 98"/>
                  <a:gd name="T6" fmla="*/ 195 w 204"/>
                  <a:gd name="T7" fmla="*/ 65 h 98"/>
                  <a:gd name="T8" fmla="*/ 177 w 204"/>
                  <a:gd name="T9" fmla="*/ 32 h 98"/>
                  <a:gd name="T10" fmla="*/ 164 w 204"/>
                  <a:gd name="T11" fmla="*/ 8 h 98"/>
                  <a:gd name="T12" fmla="*/ 42 w 204"/>
                  <a:gd name="T13" fmla="*/ 3 h 98"/>
                  <a:gd name="T14" fmla="*/ 3 w 204"/>
                  <a:gd name="T15" fmla="*/ 2 h 98"/>
                  <a:gd name="T16" fmla="*/ 0 w 204"/>
                  <a:gd name="T17" fmla="*/ 50 h 98"/>
                  <a:gd name="T18" fmla="*/ 3 w 204"/>
                  <a:gd name="T19" fmla="*/ 93 h 9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4"/>
                  <a:gd name="T31" fmla="*/ 0 h 98"/>
                  <a:gd name="T32" fmla="*/ 204 w 204"/>
                  <a:gd name="T33" fmla="*/ 98 h 9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4" h="98">
                    <a:moveTo>
                      <a:pt x="3" y="93"/>
                    </a:moveTo>
                    <a:cubicBezTo>
                      <a:pt x="62" y="98"/>
                      <a:pt x="121" y="96"/>
                      <a:pt x="180" y="95"/>
                    </a:cubicBezTo>
                    <a:cubicBezTo>
                      <a:pt x="190" y="94"/>
                      <a:pt x="199" y="96"/>
                      <a:pt x="204" y="87"/>
                    </a:cubicBezTo>
                    <a:cubicBezTo>
                      <a:pt x="203" y="79"/>
                      <a:pt x="199" y="71"/>
                      <a:pt x="195" y="65"/>
                    </a:cubicBezTo>
                    <a:cubicBezTo>
                      <a:pt x="191" y="47"/>
                      <a:pt x="185" y="48"/>
                      <a:pt x="177" y="32"/>
                    </a:cubicBezTo>
                    <a:cubicBezTo>
                      <a:pt x="176" y="26"/>
                      <a:pt x="169" y="12"/>
                      <a:pt x="164" y="8"/>
                    </a:cubicBezTo>
                    <a:cubicBezTo>
                      <a:pt x="162" y="2"/>
                      <a:pt x="56" y="3"/>
                      <a:pt x="42" y="3"/>
                    </a:cubicBezTo>
                    <a:cubicBezTo>
                      <a:pt x="24" y="2"/>
                      <a:pt x="23" y="0"/>
                      <a:pt x="3" y="2"/>
                    </a:cubicBezTo>
                    <a:cubicBezTo>
                      <a:pt x="0" y="21"/>
                      <a:pt x="7" y="33"/>
                      <a:pt x="0" y="50"/>
                    </a:cubicBezTo>
                    <a:cubicBezTo>
                      <a:pt x="2" y="65"/>
                      <a:pt x="1" y="78"/>
                      <a:pt x="3" y="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 defTabSz="815595"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0" name="Text Box 13"/>
              <p:cNvSpPr txBox="1">
                <a:spLocks noChangeArrowheads="1"/>
              </p:cNvSpPr>
              <p:nvPr/>
            </p:nvSpPr>
            <p:spPr bwMode="auto">
              <a:xfrm>
                <a:off x="2151" y="2490"/>
                <a:ext cx="228" cy="144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lIns="48011" tIns="24004" rIns="48011" bIns="24004">
                <a:spAutoFit/>
              </a:bodyPr>
              <a:lstStyle>
                <a:lvl1pPr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algn="just">
                  <a:defRPr/>
                </a:pPr>
                <a:r>
                  <a:rPr lang="ru-RU" sz="800" kern="0" dirty="0">
                    <a:latin typeface="Arial" pitchFamily="34" charset="0"/>
                  </a:rPr>
                  <a:t> </a:t>
                </a:r>
                <a:r>
                  <a:rPr lang="ru-RU" sz="200" kern="0" dirty="0">
                    <a:latin typeface="Arial" pitchFamily="34" charset="0"/>
                  </a:rPr>
                  <a:t>ГУ МЧС</a:t>
                </a:r>
                <a:endParaRPr lang="ru-RU" sz="700" kern="0" dirty="0">
                  <a:latin typeface="Arial" pitchFamily="34" charset="0"/>
                </a:endParaRPr>
              </a:p>
            </p:txBody>
          </p:sp>
          <p:sp>
            <p:nvSpPr>
              <p:cNvPr id="111" name="Line 14"/>
              <p:cNvSpPr>
                <a:spLocks noChangeShapeType="1"/>
              </p:cNvSpPr>
              <p:nvPr/>
            </p:nvSpPr>
            <p:spPr bwMode="auto">
              <a:xfrm flipH="1">
                <a:off x="2185" y="2519"/>
                <a:ext cx="0" cy="259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815595"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2" name="Line 15"/>
              <p:cNvSpPr>
                <a:spLocks noChangeShapeType="1"/>
              </p:cNvSpPr>
              <p:nvPr/>
            </p:nvSpPr>
            <p:spPr bwMode="auto">
              <a:xfrm flipV="1">
                <a:off x="2187" y="2608"/>
                <a:ext cx="202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815595"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3" name="Line 16"/>
              <p:cNvSpPr>
                <a:spLocks noChangeShapeType="1"/>
              </p:cNvSpPr>
              <p:nvPr/>
            </p:nvSpPr>
            <p:spPr bwMode="auto">
              <a:xfrm flipV="1">
                <a:off x="2187" y="2585"/>
                <a:ext cx="192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815595"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4" name="Line 17"/>
              <p:cNvSpPr>
                <a:spLocks noChangeShapeType="1"/>
              </p:cNvSpPr>
              <p:nvPr/>
            </p:nvSpPr>
            <p:spPr bwMode="auto">
              <a:xfrm flipV="1">
                <a:off x="2185" y="2519"/>
                <a:ext cx="165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815595"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5" name="Line 18"/>
              <p:cNvSpPr>
                <a:spLocks noChangeShapeType="1"/>
              </p:cNvSpPr>
              <p:nvPr/>
            </p:nvSpPr>
            <p:spPr bwMode="auto">
              <a:xfrm flipV="1">
                <a:off x="2187" y="2539"/>
                <a:ext cx="172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815595"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6" name="Line 19"/>
              <p:cNvSpPr>
                <a:spLocks noChangeShapeType="1"/>
              </p:cNvSpPr>
              <p:nvPr/>
            </p:nvSpPr>
            <p:spPr bwMode="auto">
              <a:xfrm>
                <a:off x="2350" y="2519"/>
                <a:ext cx="40" cy="83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815595"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</p:grpSp>
      </p:grpSp>
      <p:sp>
        <p:nvSpPr>
          <p:cNvPr id="4160" name="Прямоугольник 12"/>
          <p:cNvSpPr>
            <a:spLocks noChangeArrowheads="1"/>
          </p:cNvSpPr>
          <p:nvPr/>
        </p:nvSpPr>
        <p:spPr bwMode="auto">
          <a:xfrm>
            <a:off x="3116058" y="4060777"/>
            <a:ext cx="4100924" cy="352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4455" tIns="37227" rIns="74455" bIns="37227">
            <a:spAutoFit/>
          </a:bodyPr>
          <a:lstStyle/>
          <a:p>
            <a:pPr algn="ctr" eaLnBrk="1" hangingPunct="1">
              <a:spcBef>
                <a:spcPct val="20000"/>
              </a:spcBef>
            </a:pPr>
            <a:endParaRPr lang="ru-RU" altLang="ru-RU">
              <a:solidFill>
                <a:srgbClr val="000000"/>
              </a:solidFill>
              <a:cs typeface="Times New Roman" pitchFamily="18" charset="0"/>
            </a:endParaRPr>
          </a:p>
        </p:txBody>
      </p:sp>
      <p:pic>
        <p:nvPicPr>
          <p:cNvPr id="4161" name="Picture 52" descr="2222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96598" y="6631778"/>
            <a:ext cx="321114" cy="283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2" name="Text Box 25"/>
          <p:cNvSpPr txBox="1">
            <a:spLocks noChangeArrowheads="1"/>
          </p:cNvSpPr>
          <p:nvPr/>
        </p:nvSpPr>
        <p:spPr bwMode="auto">
          <a:xfrm>
            <a:off x="6081424" y="5626561"/>
            <a:ext cx="1264721" cy="449511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79387" tIns="39702" rIns="79387" bIns="39702">
            <a:spAutoFit/>
          </a:bodyPr>
          <a:lstStyle/>
          <a:p>
            <a:pPr defTabSz="774403"/>
            <a:r>
              <a:rPr lang="ru-RU" altLang="ru-RU" sz="1200" b="1" dirty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+7, +12°</a:t>
            </a:r>
          </a:p>
          <a:p>
            <a:pPr defTabSz="774403"/>
            <a:r>
              <a:rPr lang="ru-RU" altLang="ru-RU" sz="1200" b="1" dirty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 </a:t>
            </a:r>
            <a:r>
              <a:rPr lang="ru-RU" altLang="ru-RU" sz="1200" b="1" dirty="0">
                <a:solidFill>
                  <a:srgbClr val="FF0000"/>
                </a:solidFill>
                <a:ea typeface="SimSun" pitchFamily="2" charset="-122"/>
                <a:cs typeface="Estrangelo Edessa" pitchFamily="66" charset="0"/>
              </a:rPr>
              <a:t>+32, +37°</a:t>
            </a:r>
          </a:p>
        </p:txBody>
      </p:sp>
      <p:pic>
        <p:nvPicPr>
          <p:cNvPr id="83" name="Picture 5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rgbClr val="0000FF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4786861" y="6833945"/>
            <a:ext cx="257849" cy="230291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4164" name="Picture 7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623507" y="7192344"/>
            <a:ext cx="342640" cy="142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65" name="Picture 7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23005" y="5474543"/>
            <a:ext cx="340847" cy="144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66" name="Picture 7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936665" y="4826566"/>
            <a:ext cx="340847" cy="144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Группа 35"/>
          <p:cNvGrpSpPr>
            <a:grpSpLocks/>
          </p:cNvGrpSpPr>
          <p:nvPr/>
        </p:nvGrpSpPr>
        <p:grpSpPr bwMode="auto">
          <a:xfrm>
            <a:off x="3342093" y="6722989"/>
            <a:ext cx="195538" cy="165320"/>
            <a:chOff x="114300" y="5842000"/>
            <a:chExt cx="285750" cy="250825"/>
          </a:xfrm>
        </p:grpSpPr>
        <p:sp>
          <p:nvSpPr>
            <p:cNvPr id="4178" name="Oval 46"/>
            <p:cNvSpPr>
              <a:spLocks noChangeArrowheads="1"/>
            </p:cNvSpPr>
            <p:nvPr/>
          </p:nvSpPr>
          <p:spPr bwMode="auto">
            <a:xfrm>
              <a:off x="114300" y="5987086"/>
              <a:ext cx="106271" cy="105739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9718"/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4179" name="Oval 47"/>
            <p:cNvSpPr>
              <a:spLocks noChangeArrowheads="1"/>
            </p:cNvSpPr>
            <p:nvPr/>
          </p:nvSpPr>
          <p:spPr bwMode="auto">
            <a:xfrm>
              <a:off x="199316" y="5842000"/>
              <a:ext cx="106271" cy="105741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9718"/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4180" name="Oval 48"/>
            <p:cNvSpPr>
              <a:spLocks noChangeArrowheads="1"/>
            </p:cNvSpPr>
            <p:nvPr/>
          </p:nvSpPr>
          <p:spPr bwMode="auto">
            <a:xfrm>
              <a:off x="293779" y="5987086"/>
              <a:ext cx="106271" cy="105739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9718"/>
              <a:endParaRPr lang="ru-RU" altLang="ru-RU" dirty="0">
                <a:solidFill>
                  <a:srgbClr val="000000"/>
                </a:solidFill>
              </a:endParaRPr>
            </a:p>
          </p:txBody>
        </p:sp>
      </p:grpSp>
      <p:sp>
        <p:nvSpPr>
          <p:cNvPr id="82" name="Rectangle 98"/>
          <p:cNvSpPr>
            <a:spLocks noChangeArrowheads="1"/>
          </p:cNvSpPr>
          <p:nvPr/>
        </p:nvSpPr>
        <p:spPr bwMode="auto">
          <a:xfrm>
            <a:off x="0" y="969928"/>
            <a:ext cx="3960998" cy="756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63570" tIns="31785" rIns="63570" bIns="31785" anchor="ctr">
            <a:spAutoFit/>
          </a:bodyPr>
          <a:lstStyle/>
          <a:p>
            <a:pPr algn="just">
              <a:defRPr/>
            </a:pPr>
            <a:r>
              <a:rPr lang="ru-RU" altLang="ru-RU" sz="900" b="1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Опасные явления: в период с 11.08.2021 по </a:t>
            </a:r>
            <a:r>
              <a:rPr lang="ru-RU" altLang="ru-RU" sz="9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18.08.2021 </a:t>
            </a:r>
            <a:r>
              <a:rPr lang="ru-RU" altLang="ru-RU" sz="900" b="1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в большинстве районов Оренбургской области сохранится чрезвычайная пожарная опасность – 5 класс.</a:t>
            </a:r>
          </a:p>
          <a:p>
            <a:pPr algn="just">
              <a:defRPr/>
            </a:pPr>
            <a:r>
              <a:rPr lang="ru-RU" altLang="ru-RU" sz="900" b="1" i="1" dirty="0">
                <a:solidFill>
                  <a:srgbClr val="181DF8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Неблагоприятные явления</a:t>
            </a:r>
            <a:r>
              <a:rPr lang="ru-RU" altLang="ru-RU" sz="900" b="1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: </a:t>
            </a:r>
            <a:r>
              <a:rPr lang="ru-RU" altLang="ru-RU" sz="900" b="1" i="1" dirty="0">
                <a:solidFill>
                  <a:srgbClr val="181DF8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Днём </a:t>
            </a:r>
            <a:r>
              <a:rPr lang="ru-RU" altLang="ru-RU" sz="900" b="1" i="1" dirty="0" smtClean="0">
                <a:solidFill>
                  <a:srgbClr val="181DF8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18.08.2021 </a:t>
            </a:r>
            <a:r>
              <a:rPr lang="ru-RU" altLang="ru-RU" sz="900" b="1" i="1" dirty="0">
                <a:solidFill>
                  <a:srgbClr val="181DF8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повсеместно ожидается жара +32,+37°.</a:t>
            </a:r>
            <a:endParaRPr lang="ru-RU" altLang="ru-RU" sz="900" b="1" i="1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169" name="Text Box 564"/>
          <p:cNvSpPr txBox="1">
            <a:spLocks noChangeArrowheads="1"/>
          </p:cNvSpPr>
          <p:nvPr/>
        </p:nvSpPr>
        <p:spPr bwMode="auto">
          <a:xfrm>
            <a:off x="4086573" y="4883573"/>
            <a:ext cx="828796" cy="212825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lIns="81059" tIns="40528" rIns="81059" bIns="40528">
            <a:spAutoFit/>
          </a:bodyPr>
          <a:lstStyle/>
          <a:p>
            <a:pPr defTabSz="897645"/>
            <a:r>
              <a:rPr lang="en-US" altLang="ru-RU" sz="800" b="1" dirty="0">
                <a:solidFill>
                  <a:srgbClr val="FF0000"/>
                </a:solidFill>
              </a:rPr>
              <a:t>&gt; </a:t>
            </a:r>
            <a:r>
              <a:rPr lang="ru-RU" altLang="ru-RU" sz="800" b="1" dirty="0">
                <a:solidFill>
                  <a:srgbClr val="FF0000"/>
                </a:solidFill>
              </a:rPr>
              <a:t>(</a:t>
            </a:r>
            <a:r>
              <a:rPr lang="en-US" altLang="ru-RU" sz="800" b="1" dirty="0">
                <a:solidFill>
                  <a:srgbClr val="FF0000"/>
                </a:solidFill>
              </a:rPr>
              <a:t>+</a:t>
            </a:r>
            <a:r>
              <a:rPr lang="ru-RU" altLang="ru-RU" sz="800" b="1" dirty="0">
                <a:solidFill>
                  <a:srgbClr val="FF0000"/>
                </a:solidFill>
              </a:rPr>
              <a:t>30) °С</a:t>
            </a:r>
            <a:r>
              <a:rPr lang="ru-RU" altLang="ru-RU" sz="800" dirty="0">
                <a:solidFill>
                  <a:srgbClr val="FF0000"/>
                </a:solidFill>
              </a:rPr>
              <a:t> </a:t>
            </a:r>
            <a:endParaRPr lang="en-US" altLang="ru-RU" sz="800" dirty="0">
              <a:solidFill>
                <a:srgbClr val="FF0000"/>
              </a:solidFill>
            </a:endParaRPr>
          </a:p>
        </p:txBody>
      </p:sp>
      <p:sp>
        <p:nvSpPr>
          <p:cNvPr id="4170" name="Text Box 564"/>
          <p:cNvSpPr txBox="1">
            <a:spLocks noChangeArrowheads="1"/>
          </p:cNvSpPr>
          <p:nvPr/>
        </p:nvSpPr>
        <p:spPr bwMode="auto">
          <a:xfrm>
            <a:off x="6320017" y="5370030"/>
            <a:ext cx="828796" cy="212825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lIns="81059" tIns="40528" rIns="81059" bIns="40528">
            <a:spAutoFit/>
          </a:bodyPr>
          <a:lstStyle/>
          <a:p>
            <a:pPr defTabSz="897645"/>
            <a:r>
              <a:rPr lang="en-US" altLang="ru-RU" sz="800" b="1" dirty="0">
                <a:solidFill>
                  <a:srgbClr val="FF0000"/>
                </a:solidFill>
              </a:rPr>
              <a:t>&gt; </a:t>
            </a:r>
            <a:r>
              <a:rPr lang="ru-RU" altLang="ru-RU" sz="800" b="1" dirty="0">
                <a:solidFill>
                  <a:srgbClr val="FF0000"/>
                </a:solidFill>
              </a:rPr>
              <a:t>(</a:t>
            </a:r>
            <a:r>
              <a:rPr lang="en-US" altLang="ru-RU" sz="800" b="1" dirty="0">
                <a:solidFill>
                  <a:srgbClr val="FF0000"/>
                </a:solidFill>
              </a:rPr>
              <a:t>+</a:t>
            </a:r>
            <a:r>
              <a:rPr lang="ru-RU" altLang="ru-RU" sz="800" b="1" dirty="0">
                <a:solidFill>
                  <a:srgbClr val="FF0000"/>
                </a:solidFill>
              </a:rPr>
              <a:t>30) °С</a:t>
            </a:r>
            <a:r>
              <a:rPr lang="ru-RU" altLang="ru-RU" sz="800" dirty="0">
                <a:solidFill>
                  <a:srgbClr val="FF0000"/>
                </a:solidFill>
              </a:rPr>
              <a:t> </a:t>
            </a:r>
            <a:endParaRPr lang="en-US" altLang="ru-RU" sz="800" dirty="0">
              <a:solidFill>
                <a:srgbClr val="FF0000"/>
              </a:solidFill>
            </a:endParaRPr>
          </a:p>
        </p:txBody>
      </p:sp>
      <p:cxnSp>
        <p:nvCxnSpPr>
          <p:cNvPr id="76" name="Прямая со стрелкой 75"/>
          <p:cNvCxnSpPr/>
          <p:nvPr/>
        </p:nvCxnSpPr>
        <p:spPr>
          <a:xfrm flipH="1" flipV="1">
            <a:off x="2538412" y="4634645"/>
            <a:ext cx="1662973" cy="11401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 flipH="1">
            <a:off x="4576317" y="5360530"/>
            <a:ext cx="1833397" cy="3800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 flipH="1">
            <a:off x="6729033" y="5816583"/>
            <a:ext cx="2115043" cy="7601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74" name="Oval 291"/>
          <p:cNvSpPr>
            <a:spLocks noChangeArrowheads="1"/>
          </p:cNvSpPr>
          <p:nvPr/>
        </p:nvSpPr>
        <p:spPr bwMode="auto">
          <a:xfrm>
            <a:off x="7086025" y="5501146"/>
            <a:ext cx="993837" cy="69548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68601" tIns="34340" rIns="68601" bIns="34340" anchor="ctr"/>
          <a:lstStyle/>
          <a:p>
            <a:pPr algn="ctr" defTabSz="1052158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2-10 м/с</a:t>
            </a:r>
          </a:p>
        </p:txBody>
      </p:sp>
      <p:sp>
        <p:nvSpPr>
          <p:cNvPr id="4175" name="Oval 291"/>
          <p:cNvSpPr>
            <a:spLocks noChangeArrowheads="1"/>
          </p:cNvSpPr>
          <p:nvPr/>
        </p:nvSpPr>
        <p:spPr bwMode="auto">
          <a:xfrm>
            <a:off x="4775443" y="5033691"/>
            <a:ext cx="993837" cy="691681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68601" tIns="34340" rIns="68601" bIns="34340" anchor="ctr"/>
          <a:lstStyle/>
          <a:p>
            <a:pPr algn="ctr" defTabSz="1052158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2-10 м/с</a:t>
            </a:r>
          </a:p>
        </p:txBody>
      </p:sp>
      <p:sp>
        <p:nvSpPr>
          <p:cNvPr id="4176" name="Oval 291"/>
          <p:cNvSpPr>
            <a:spLocks noChangeArrowheads="1"/>
          </p:cNvSpPr>
          <p:nvPr/>
        </p:nvSpPr>
        <p:spPr bwMode="auto">
          <a:xfrm>
            <a:off x="2746508" y="4281203"/>
            <a:ext cx="993837" cy="69548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68601" tIns="34340" rIns="68601" bIns="34340" anchor="ctr"/>
          <a:lstStyle/>
          <a:p>
            <a:pPr algn="ctr" defTabSz="1052158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2-10 м/с</a:t>
            </a:r>
          </a:p>
        </p:txBody>
      </p:sp>
      <p:sp>
        <p:nvSpPr>
          <p:cNvPr id="4177" name="Text Box 564"/>
          <p:cNvSpPr txBox="1">
            <a:spLocks noChangeArrowheads="1"/>
          </p:cNvSpPr>
          <p:nvPr/>
        </p:nvSpPr>
        <p:spPr bwMode="auto">
          <a:xfrm>
            <a:off x="1885422" y="4864571"/>
            <a:ext cx="828796" cy="212825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lIns="81059" tIns="40528" rIns="81059" bIns="40528">
            <a:spAutoFit/>
          </a:bodyPr>
          <a:lstStyle/>
          <a:p>
            <a:pPr defTabSz="897645"/>
            <a:r>
              <a:rPr lang="en-US" altLang="ru-RU" sz="800" b="1" dirty="0">
                <a:solidFill>
                  <a:srgbClr val="FF0000"/>
                </a:solidFill>
              </a:rPr>
              <a:t>&gt; </a:t>
            </a:r>
            <a:r>
              <a:rPr lang="ru-RU" altLang="ru-RU" sz="800" b="1" dirty="0">
                <a:solidFill>
                  <a:srgbClr val="FF0000"/>
                </a:solidFill>
              </a:rPr>
              <a:t>(</a:t>
            </a:r>
            <a:r>
              <a:rPr lang="en-US" altLang="ru-RU" sz="800" b="1" dirty="0">
                <a:solidFill>
                  <a:srgbClr val="FF0000"/>
                </a:solidFill>
              </a:rPr>
              <a:t>+</a:t>
            </a:r>
            <a:r>
              <a:rPr lang="ru-RU" altLang="ru-RU" sz="800" b="1" dirty="0">
                <a:solidFill>
                  <a:srgbClr val="FF0000"/>
                </a:solidFill>
              </a:rPr>
              <a:t>30) °С</a:t>
            </a:r>
            <a:r>
              <a:rPr lang="ru-RU" altLang="ru-RU" sz="800" dirty="0">
                <a:solidFill>
                  <a:srgbClr val="FF0000"/>
                </a:solidFill>
              </a:rPr>
              <a:t> </a:t>
            </a:r>
            <a:endParaRPr lang="en-US" altLang="ru-RU" sz="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5456" y="4572000"/>
            <a:ext cx="5147582" cy="363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72000"/>
            <a:ext cx="5181600" cy="363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37377" y="1136877"/>
            <a:ext cx="5195661" cy="340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122362"/>
            <a:ext cx="5181600" cy="344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0" y="-13301"/>
            <a:ext cx="10333038" cy="8222265"/>
            <a:chOff x="255744" y="-214318"/>
            <a:chExt cx="8632514" cy="7072321"/>
          </a:xfrm>
        </p:grpSpPr>
        <p:cxnSp>
          <p:nvCxnSpPr>
            <p:cNvPr id="814" name="Прямая соединительная линия 813"/>
            <p:cNvCxnSpPr>
              <a:stCxn id="432" idx="2"/>
            </p:cNvCxnSpPr>
            <p:nvPr/>
          </p:nvCxnSpPr>
          <p:spPr>
            <a:xfrm rot="16200000" flipH="1">
              <a:off x="1532175" y="3806187"/>
              <a:ext cx="6091642" cy="1199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7" name="Прямая соединительная линия 836"/>
            <p:cNvCxnSpPr/>
            <p:nvPr/>
          </p:nvCxnSpPr>
          <p:spPr>
            <a:xfrm>
              <a:off x="255744" y="3714932"/>
              <a:ext cx="863251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6" name="TextBox 845"/>
            <p:cNvSpPr txBox="1"/>
            <p:nvPr/>
          </p:nvSpPr>
          <p:spPr>
            <a:xfrm>
              <a:off x="255744" y="1285861"/>
              <a:ext cx="700228" cy="161179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78853" tIns="39447" rIns="78853" bIns="39447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88731">
                <a:defRPr/>
              </a:pPr>
              <a:r>
                <a:rPr lang="ru-RU" dirty="0">
                  <a:solidFill>
                    <a:prstClr val="white"/>
                  </a:solidFill>
                </a:rPr>
                <a:t>Самара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818" name="TextBox 817"/>
            <p:cNvSpPr txBox="1"/>
            <p:nvPr/>
          </p:nvSpPr>
          <p:spPr>
            <a:xfrm>
              <a:off x="1604554" y="2428870"/>
              <a:ext cx="816389" cy="161179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78853" tIns="39447" rIns="78853" bIns="39447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88731">
                <a:defRPr/>
              </a:pPr>
              <a:r>
                <a:rPr lang="ru-RU" dirty="0">
                  <a:solidFill>
                    <a:prstClr val="white"/>
                  </a:solidFill>
                </a:rPr>
                <a:t>Оренбург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810" name="TextBox 809"/>
            <p:cNvSpPr txBox="1"/>
            <p:nvPr/>
          </p:nvSpPr>
          <p:spPr>
            <a:xfrm>
              <a:off x="2009208" y="1071547"/>
              <a:ext cx="641714" cy="161179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78853" tIns="39447" rIns="78853" bIns="39447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88731">
                <a:defRPr/>
              </a:pPr>
              <a:r>
                <a:rPr lang="ru-RU" dirty="0">
                  <a:solidFill>
                    <a:prstClr val="white"/>
                  </a:solidFill>
                </a:rPr>
                <a:t>Уфа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860" name="TextBox 859"/>
            <p:cNvSpPr txBox="1"/>
            <p:nvPr/>
          </p:nvSpPr>
          <p:spPr>
            <a:xfrm>
              <a:off x="390598" y="3357563"/>
              <a:ext cx="961329" cy="161179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78853" tIns="39447" rIns="78853" bIns="39447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88731">
                <a:defRPr/>
              </a:pPr>
              <a:r>
                <a:rPr lang="ru-RU" dirty="0">
                  <a:solidFill>
                    <a:prstClr val="white"/>
                  </a:solidFill>
                </a:rPr>
                <a:t>Республика Казахстан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835" name="TextBox 834"/>
            <p:cNvSpPr txBox="1"/>
            <p:nvPr/>
          </p:nvSpPr>
          <p:spPr>
            <a:xfrm>
              <a:off x="255744" y="4643448"/>
              <a:ext cx="684217" cy="161179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78853" tIns="39447" rIns="78853" bIns="39447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88731">
                <a:defRPr/>
              </a:pPr>
              <a:r>
                <a:rPr lang="ru-RU" dirty="0">
                  <a:solidFill>
                    <a:prstClr val="white"/>
                  </a:solidFill>
                </a:rPr>
                <a:t>Самара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836" name="TextBox 835"/>
            <p:cNvSpPr txBox="1"/>
            <p:nvPr/>
          </p:nvSpPr>
          <p:spPr>
            <a:xfrm>
              <a:off x="1806880" y="5500705"/>
              <a:ext cx="723124" cy="161179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78853" tIns="39447" rIns="78853" bIns="39447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88731">
                <a:defRPr/>
              </a:pPr>
              <a:r>
                <a:rPr lang="ru-RU" dirty="0">
                  <a:solidFill>
                    <a:prstClr val="white"/>
                  </a:solidFill>
                </a:rPr>
                <a:t>Оренбург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838" name="TextBox 837"/>
            <p:cNvSpPr txBox="1"/>
            <p:nvPr/>
          </p:nvSpPr>
          <p:spPr>
            <a:xfrm>
              <a:off x="2211531" y="4028710"/>
              <a:ext cx="548450" cy="161179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78853" tIns="39447" rIns="78853" bIns="39447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88731">
                <a:defRPr/>
              </a:pPr>
              <a:r>
                <a:rPr lang="ru-RU" dirty="0">
                  <a:solidFill>
                    <a:prstClr val="white"/>
                  </a:solidFill>
                </a:rPr>
                <a:t>Уфа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839" name="TextBox 838"/>
            <p:cNvSpPr txBox="1"/>
            <p:nvPr/>
          </p:nvSpPr>
          <p:spPr>
            <a:xfrm>
              <a:off x="625100" y="6541461"/>
              <a:ext cx="1081073" cy="161179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78853" tIns="39447" rIns="78853" bIns="39447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88731">
                <a:defRPr/>
              </a:pPr>
              <a:r>
                <a:rPr lang="ru-RU" dirty="0">
                  <a:solidFill>
                    <a:prstClr val="white"/>
                  </a:solidFill>
                </a:rPr>
                <a:t>Республика Казахстан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841" name="TextBox 840"/>
            <p:cNvSpPr txBox="1"/>
            <p:nvPr/>
          </p:nvSpPr>
          <p:spPr>
            <a:xfrm>
              <a:off x="6055725" y="5500705"/>
              <a:ext cx="891273" cy="161179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78853" tIns="39447" rIns="78853" bIns="39447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88731">
                <a:defRPr/>
              </a:pPr>
              <a:r>
                <a:rPr lang="ru-RU" dirty="0">
                  <a:solidFill>
                    <a:prstClr val="white"/>
                  </a:solidFill>
                </a:rPr>
                <a:t>Оренбург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842" name="TextBox 841"/>
            <p:cNvSpPr txBox="1"/>
            <p:nvPr/>
          </p:nvSpPr>
          <p:spPr>
            <a:xfrm>
              <a:off x="6380092" y="3993618"/>
              <a:ext cx="556377" cy="161179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78853" tIns="39447" rIns="78853" bIns="39447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88731">
                <a:defRPr/>
              </a:pPr>
              <a:r>
                <a:rPr lang="ru-RU" dirty="0">
                  <a:solidFill>
                    <a:prstClr val="white"/>
                  </a:solidFill>
                </a:rPr>
                <a:t>Уфа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843" name="TextBox 842"/>
            <p:cNvSpPr txBox="1"/>
            <p:nvPr/>
          </p:nvSpPr>
          <p:spPr>
            <a:xfrm>
              <a:off x="4639444" y="6572273"/>
              <a:ext cx="1008891" cy="161179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78853" tIns="39447" rIns="78853" bIns="39447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88731">
                <a:defRPr/>
              </a:pPr>
              <a:r>
                <a:rPr lang="ru-RU" dirty="0">
                  <a:solidFill>
                    <a:prstClr val="white"/>
                  </a:solidFill>
                </a:rPr>
                <a:t>Республика Казахстан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811" name="TextBox 810"/>
            <p:cNvSpPr txBox="1"/>
            <p:nvPr/>
          </p:nvSpPr>
          <p:spPr>
            <a:xfrm>
              <a:off x="4639443" y="1714489"/>
              <a:ext cx="572937" cy="161179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78853" tIns="39447" rIns="78853" bIns="39447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88731">
                <a:defRPr/>
              </a:pPr>
              <a:r>
                <a:rPr lang="ru-RU" dirty="0">
                  <a:solidFill>
                    <a:prstClr val="white"/>
                  </a:solidFill>
                </a:rPr>
                <a:t>Самара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817" name="TextBox 816"/>
            <p:cNvSpPr txBox="1"/>
            <p:nvPr/>
          </p:nvSpPr>
          <p:spPr>
            <a:xfrm>
              <a:off x="6123167" y="2500308"/>
              <a:ext cx="891273" cy="161179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78853" tIns="39447" rIns="78853" bIns="39447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88731">
                <a:defRPr/>
              </a:pPr>
              <a:r>
                <a:rPr lang="ru-RU" dirty="0">
                  <a:solidFill>
                    <a:prstClr val="white"/>
                  </a:solidFill>
                </a:rPr>
                <a:t>Оренбург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820" name="TextBox 819"/>
            <p:cNvSpPr txBox="1"/>
            <p:nvPr/>
          </p:nvSpPr>
          <p:spPr>
            <a:xfrm>
              <a:off x="4849738" y="3382387"/>
              <a:ext cx="1008891" cy="161179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78853" tIns="39447" rIns="78853" bIns="39447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88731">
                <a:defRPr/>
              </a:pPr>
              <a:r>
                <a:rPr lang="ru-RU" dirty="0">
                  <a:solidFill>
                    <a:prstClr val="white"/>
                  </a:solidFill>
                </a:rPr>
                <a:t>Республика Казахстан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432" name="Text Box 2"/>
            <p:cNvSpPr txBox="1">
              <a:spLocks noChangeArrowheads="1"/>
            </p:cNvSpPr>
            <p:nvPr/>
          </p:nvSpPr>
          <p:spPr bwMode="auto">
            <a:xfrm>
              <a:off x="255744" y="-214318"/>
              <a:ext cx="8632514" cy="980679"/>
            </a:xfrm>
            <a:prstGeom prst="rect">
              <a:avLst/>
            </a:prstGeom>
            <a:solidFill>
              <a:srgbClr val="204D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329" tIns="33671" rIns="67329" bIns="33671" anchor="ctr"/>
            <a:lstStyle>
              <a:defPPr>
                <a:defRPr lang="ru-RU"/>
              </a:defPPr>
              <a:lvl1pPr algn="ctr" defTabSz="778206">
                <a:defRPr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389626" defTabSz="779252">
                <a:defRPr sz="1500"/>
              </a:lvl2pPr>
              <a:lvl3pPr marL="779252" defTabSz="779252">
                <a:defRPr sz="1500"/>
              </a:lvl3pPr>
              <a:lvl4pPr marL="1168878" defTabSz="779252">
                <a:defRPr sz="1500"/>
              </a:lvl4pPr>
              <a:lvl5pPr marL="1558503" defTabSz="779252">
                <a:defRPr sz="1500"/>
              </a:lvl5pPr>
              <a:lvl6pPr marL="1948129" defTabSz="779252">
                <a:defRPr sz="1500"/>
              </a:lvl6pPr>
              <a:lvl7pPr marL="2337755" defTabSz="779252">
                <a:defRPr sz="1500"/>
              </a:lvl7pPr>
              <a:lvl8pPr marL="2727381" defTabSz="779252">
                <a:defRPr sz="1500"/>
              </a:lvl8pPr>
              <a:lvl9pPr marL="3117007" defTabSz="779252">
                <a:defRPr sz="1500"/>
              </a:lvl9pPr>
            </a:lstStyle>
            <a:p>
              <a:pPr defTabSz="710898">
                <a:defRPr/>
              </a:pPr>
              <a:r>
                <a:rPr lang="ru-RU" sz="1600" dirty="0"/>
                <a:t>ПРОГНОЗ </a:t>
              </a:r>
              <a:r>
                <a:rPr lang="ru-RU" sz="1600" dirty="0">
                  <a:solidFill>
                    <a:srgbClr val="FFFFFF"/>
                  </a:solidFill>
                </a:rPr>
                <a:t> ТЕМПЕРАТУРНОГО ФОНА </a:t>
              </a:r>
              <a:r>
                <a:rPr lang="ru-RU" sz="1600" dirty="0"/>
                <a:t>НА ТЕРРИТОРИИ</a:t>
              </a:r>
            </a:p>
            <a:p>
              <a:pPr defTabSz="710898">
                <a:defRPr/>
              </a:pPr>
              <a:r>
                <a:rPr lang="ru-RU" sz="1600" dirty="0"/>
                <a:t>ОРЕНБУРГСКОЙ  ОБЛАСТИ  НА  </a:t>
              </a:r>
              <a:r>
                <a:rPr lang="ru-RU" sz="1600" dirty="0" smtClean="0"/>
                <a:t>18.08.2021</a:t>
              </a:r>
              <a:endParaRPr lang="ru-RU" sz="1600" dirty="0"/>
            </a:p>
          </p:txBody>
        </p:sp>
        <p:sp>
          <p:nvSpPr>
            <p:cNvPr id="431" name="TextBox 430"/>
            <p:cNvSpPr txBox="1"/>
            <p:nvPr/>
          </p:nvSpPr>
          <p:spPr>
            <a:xfrm>
              <a:off x="6325494" y="1071547"/>
              <a:ext cx="641714" cy="161179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78853" tIns="39447" rIns="78853" bIns="39447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88731">
                <a:defRPr/>
              </a:pPr>
              <a:r>
                <a:rPr lang="ru-RU" dirty="0">
                  <a:solidFill>
                    <a:prstClr val="white"/>
                  </a:solidFill>
                </a:rPr>
                <a:t>Уфа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433" name="TextBox 432"/>
            <p:cNvSpPr txBox="1"/>
            <p:nvPr/>
          </p:nvSpPr>
          <p:spPr>
            <a:xfrm>
              <a:off x="4572001" y="4136628"/>
              <a:ext cx="714114" cy="161179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78853" tIns="39447" rIns="78853" bIns="39447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788731">
                <a:defRPr/>
              </a:pPr>
              <a:r>
                <a:rPr lang="ru-RU" dirty="0">
                  <a:solidFill>
                    <a:prstClr val="white"/>
                  </a:solidFill>
                </a:rPr>
                <a:t>Самара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pic>
          <p:nvPicPr>
            <p:cNvPr id="10317" name="Picture 7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685934" y="1935001"/>
              <a:ext cx="202324" cy="1786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</p:pic>
        <p:pic>
          <p:nvPicPr>
            <p:cNvPr id="44" name="Picture 7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369677" y="1928463"/>
              <a:ext cx="202324" cy="1786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</p:pic>
        <p:pic>
          <p:nvPicPr>
            <p:cNvPr id="45" name="Picture 7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369677" y="5071536"/>
              <a:ext cx="202324" cy="17864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</p:pic>
        <p:pic>
          <p:nvPicPr>
            <p:cNvPr id="46" name="Picture 7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685934" y="5071536"/>
              <a:ext cx="202324" cy="17864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</p:pic>
        <p:sp>
          <p:nvSpPr>
            <p:cNvPr id="37" name="TextBox 36"/>
            <p:cNvSpPr txBox="1"/>
            <p:nvPr/>
          </p:nvSpPr>
          <p:spPr>
            <a:xfrm>
              <a:off x="5709379" y="821878"/>
              <a:ext cx="2302162" cy="229629"/>
            </a:xfrm>
            <a:prstGeom prst="rect">
              <a:avLst/>
            </a:prstGeom>
            <a:solidFill>
              <a:srgbClr val="FFFF00"/>
            </a:solidFill>
            <a:effectLst>
              <a:softEdge rad="63500"/>
            </a:effectLst>
          </p:spPr>
          <p:txBody>
            <a:bodyPr lIns="81444" tIns="40752" rIns="81444" bIns="4075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410254">
                <a:defRPr/>
              </a:pPr>
              <a:r>
                <a:rPr lang="ru-RU" sz="1200" dirty="0" smtClean="0">
                  <a:solidFill>
                    <a:prstClr val="black"/>
                  </a:solidFill>
                </a:rPr>
                <a:t>14.00 </a:t>
              </a:r>
              <a:r>
                <a:rPr lang="ru-RU" sz="1200" dirty="0">
                  <a:solidFill>
                    <a:prstClr val="black"/>
                  </a:solidFill>
                </a:rPr>
                <a:t>(мест.) </a:t>
              </a:r>
              <a:r>
                <a:rPr lang="ru-RU" sz="1200" dirty="0" smtClean="0">
                  <a:solidFill>
                    <a:prstClr val="black"/>
                  </a:solidFill>
                </a:rPr>
                <a:t>18.08.2021</a:t>
              </a:r>
              <a:endParaRPr lang="ru-RU" sz="1200" dirty="0">
                <a:solidFill>
                  <a:prstClr val="black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199901" y="3786191"/>
              <a:ext cx="2302162" cy="229629"/>
            </a:xfrm>
            <a:prstGeom prst="rect">
              <a:avLst/>
            </a:prstGeom>
            <a:solidFill>
              <a:srgbClr val="FFFF00"/>
            </a:solidFill>
            <a:effectLst>
              <a:softEdge rad="63500"/>
            </a:effectLst>
          </p:spPr>
          <p:txBody>
            <a:bodyPr lIns="81444" tIns="40752" rIns="81444" bIns="4075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410254">
                <a:defRPr/>
              </a:pPr>
              <a:r>
                <a:rPr lang="ru-RU" sz="1200" dirty="0">
                  <a:solidFill>
                    <a:prstClr val="black"/>
                  </a:solidFill>
                </a:rPr>
                <a:t>17.00 (мест.) </a:t>
              </a:r>
              <a:r>
                <a:rPr lang="ru-RU" sz="1200" dirty="0" smtClean="0">
                  <a:solidFill>
                    <a:prstClr val="black"/>
                  </a:solidFill>
                </a:rPr>
                <a:t>18.08.2021</a:t>
              </a:r>
              <a:endParaRPr lang="ru-RU" sz="1200" dirty="0">
                <a:solidFill>
                  <a:prstClr val="black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592795" y="3809717"/>
              <a:ext cx="2302162" cy="229629"/>
            </a:xfrm>
            <a:prstGeom prst="rect">
              <a:avLst/>
            </a:prstGeom>
            <a:solidFill>
              <a:srgbClr val="FFFF00"/>
            </a:solidFill>
            <a:effectLst>
              <a:softEdge rad="63500"/>
            </a:effectLst>
          </p:spPr>
          <p:txBody>
            <a:bodyPr lIns="81444" tIns="40752" rIns="81444" bIns="4075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410254">
                <a:defRPr/>
              </a:pPr>
              <a:r>
                <a:rPr lang="ru-RU" sz="1200" dirty="0">
                  <a:solidFill>
                    <a:prstClr val="black"/>
                  </a:solidFill>
                </a:rPr>
                <a:t>20.00 (мест.) </a:t>
              </a:r>
              <a:r>
                <a:rPr lang="ru-RU" sz="1200" dirty="0" smtClean="0">
                  <a:solidFill>
                    <a:prstClr val="black"/>
                  </a:solidFill>
                </a:rPr>
                <a:t>18.08.2021</a:t>
              </a:r>
              <a:endParaRPr lang="ru-RU" sz="1200" dirty="0">
                <a:solidFill>
                  <a:prstClr val="black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199901" y="804185"/>
              <a:ext cx="2302162" cy="229629"/>
            </a:xfrm>
            <a:prstGeom prst="rect">
              <a:avLst/>
            </a:prstGeom>
            <a:solidFill>
              <a:srgbClr val="FFFF00"/>
            </a:solidFill>
            <a:effectLst>
              <a:softEdge rad="63500"/>
            </a:effectLst>
          </p:spPr>
          <p:txBody>
            <a:bodyPr lIns="81444" tIns="40752" rIns="81444" bIns="40752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410254">
                <a:defRPr/>
              </a:pPr>
              <a:r>
                <a:rPr lang="ru-RU" sz="1200" dirty="0" smtClean="0">
                  <a:solidFill>
                    <a:prstClr val="black"/>
                  </a:solidFill>
                </a:rPr>
                <a:t>11.00 </a:t>
              </a:r>
              <a:r>
                <a:rPr lang="ru-RU" sz="1200" dirty="0">
                  <a:solidFill>
                    <a:prstClr val="black"/>
                  </a:solidFill>
                </a:rPr>
                <a:t>(мест.)  </a:t>
              </a:r>
              <a:r>
                <a:rPr lang="ru-RU" sz="1200" dirty="0" smtClean="0">
                  <a:solidFill>
                    <a:prstClr val="black"/>
                  </a:solidFill>
                </a:rPr>
                <a:t>18.08.2021</a:t>
              </a:r>
              <a:endParaRPr lang="ru-RU" sz="1200" dirty="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4426858"/>
            <a:ext cx="5210629" cy="3782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0692" y="4412344"/>
            <a:ext cx="5152345" cy="3796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61417" y="913947"/>
            <a:ext cx="5171621" cy="3527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908957"/>
            <a:ext cx="5152571" cy="351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Text Box 2"/>
          <p:cNvSpPr txBox="1">
            <a:spLocks noChangeArrowheads="1"/>
          </p:cNvSpPr>
          <p:nvPr/>
        </p:nvSpPr>
        <p:spPr bwMode="auto">
          <a:xfrm>
            <a:off x="0" y="1"/>
            <a:ext cx="10333038" cy="917808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576" tIns="29794" rIns="59576" bIns="29794" anchor="ctr"/>
          <a:lstStyle>
            <a:defPPr>
              <a:defRPr lang="ru-RU"/>
            </a:defPPr>
            <a:lvl1pPr algn="ctr" defTabSz="778206">
              <a:defRPr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389626" defTabSz="779252">
              <a:defRPr sz="1500"/>
            </a:lvl2pPr>
            <a:lvl3pPr marL="779252" defTabSz="779252">
              <a:defRPr sz="1500"/>
            </a:lvl3pPr>
            <a:lvl4pPr marL="1168878" defTabSz="779252">
              <a:defRPr sz="1500"/>
            </a:lvl4pPr>
            <a:lvl5pPr marL="1558503" defTabSz="779252"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 defTabSz="728985">
              <a:defRPr/>
            </a:pPr>
            <a:r>
              <a:rPr lang="ru-RU" sz="1600" dirty="0" smtClean="0"/>
              <a:t>ПРОГНОЗ </a:t>
            </a:r>
            <a:r>
              <a:rPr lang="ru-RU" sz="1600" dirty="0" smtClean="0">
                <a:solidFill>
                  <a:srgbClr val="FFFFFF"/>
                </a:solidFill>
              </a:rPr>
              <a:t> ПОРЫВОВ ВЕТРА </a:t>
            </a:r>
            <a:r>
              <a:rPr lang="ru-RU" sz="1600" dirty="0" smtClean="0"/>
              <a:t>НА ТЕРРИТОРИИ</a:t>
            </a:r>
          </a:p>
          <a:p>
            <a:pPr defTabSz="728985">
              <a:defRPr/>
            </a:pPr>
            <a:r>
              <a:rPr lang="ru-RU" sz="1600" dirty="0" smtClean="0"/>
              <a:t>ОРЕНБУРГСКОЙ  ОБЛАСТИ  НА  04.08.2021</a:t>
            </a:r>
            <a:endParaRPr lang="ru-RU" sz="1600" dirty="0"/>
          </a:p>
        </p:txBody>
      </p:sp>
      <p:grpSp>
        <p:nvGrpSpPr>
          <p:cNvPr id="6" name="Группа 34"/>
          <p:cNvGrpSpPr>
            <a:grpSpLocks/>
          </p:cNvGrpSpPr>
          <p:nvPr/>
        </p:nvGrpSpPr>
        <p:grpSpPr bwMode="auto">
          <a:xfrm>
            <a:off x="0" y="0"/>
            <a:ext cx="10333038" cy="8208963"/>
            <a:chOff x="255714" y="1"/>
            <a:chExt cx="8632543" cy="6858002"/>
          </a:xfrm>
        </p:grpSpPr>
        <p:cxnSp>
          <p:nvCxnSpPr>
            <p:cNvPr id="36" name="Прямая соединительная линия 35"/>
            <p:cNvCxnSpPr>
              <a:stCxn id="56" idx="2"/>
            </p:cNvCxnSpPr>
            <p:nvPr/>
          </p:nvCxnSpPr>
          <p:spPr>
            <a:xfrm rot="16200000" flipH="1">
              <a:off x="1532360" y="3806389"/>
              <a:ext cx="6091239" cy="1199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>
              <a:off x="255714" y="3714752"/>
              <a:ext cx="863254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255714" y="1857366"/>
              <a:ext cx="700228" cy="14889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9779" tIns="34908" rIns="69779" bIns="34908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808797">
                <a:defRPr/>
              </a:pPr>
              <a:r>
                <a:rPr lang="ru-RU" dirty="0">
                  <a:solidFill>
                    <a:prstClr val="white"/>
                  </a:solidFill>
                </a:rPr>
                <a:t>Самара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686363" y="2492530"/>
              <a:ext cx="816389" cy="14889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9779" tIns="34908" rIns="69779" bIns="34908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808797">
                <a:defRPr/>
              </a:pPr>
              <a:r>
                <a:rPr lang="ru-RU" dirty="0">
                  <a:solidFill>
                    <a:prstClr val="white"/>
                  </a:solidFill>
                </a:rPr>
                <a:t>Оренбург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009208" y="1071547"/>
              <a:ext cx="641714" cy="14889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9779" tIns="34908" rIns="69779" bIns="34908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808797">
                <a:defRPr/>
              </a:pPr>
              <a:r>
                <a:rPr lang="ru-RU" dirty="0">
                  <a:solidFill>
                    <a:prstClr val="white"/>
                  </a:solidFill>
                </a:rPr>
                <a:t>Уфа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90598" y="3357563"/>
              <a:ext cx="961329" cy="14889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9779" tIns="34908" rIns="69779" bIns="34908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808797">
                <a:defRPr/>
              </a:pPr>
              <a:r>
                <a:rPr lang="ru-RU" dirty="0">
                  <a:solidFill>
                    <a:prstClr val="white"/>
                  </a:solidFill>
                </a:rPr>
                <a:t>Республика Казахстан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55714" y="4786324"/>
              <a:ext cx="684217" cy="14889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9779" tIns="34908" rIns="69779" bIns="34908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808797">
                <a:defRPr/>
              </a:pPr>
              <a:r>
                <a:rPr lang="ru-RU" dirty="0">
                  <a:solidFill>
                    <a:prstClr val="white"/>
                  </a:solidFill>
                </a:rPr>
                <a:t>Самара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874297" y="5429267"/>
              <a:ext cx="723124" cy="14889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9779" tIns="34908" rIns="69779" bIns="34908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808797">
                <a:defRPr/>
              </a:pPr>
              <a:r>
                <a:rPr lang="ru-RU" dirty="0">
                  <a:solidFill>
                    <a:prstClr val="white"/>
                  </a:solidFill>
                </a:rPr>
                <a:t>Оренбург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211531" y="4028710"/>
              <a:ext cx="548450" cy="14889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9779" tIns="34908" rIns="69779" bIns="34908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808797">
                <a:defRPr/>
              </a:pPr>
              <a:r>
                <a:rPr lang="ru-RU" dirty="0">
                  <a:solidFill>
                    <a:prstClr val="white"/>
                  </a:solidFill>
                </a:rPr>
                <a:t>Уфа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25100" y="6541461"/>
              <a:ext cx="1081073" cy="14889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9779" tIns="34908" rIns="69779" bIns="34908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808797">
                <a:defRPr/>
              </a:pPr>
              <a:r>
                <a:rPr lang="ru-RU" dirty="0">
                  <a:solidFill>
                    <a:prstClr val="white"/>
                  </a:solidFill>
                </a:rPr>
                <a:t>Республика Казахстан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853388" y="5643581"/>
              <a:ext cx="891273" cy="14889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9779" tIns="34908" rIns="69779" bIns="34908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808797">
                <a:defRPr/>
              </a:pPr>
              <a:r>
                <a:rPr lang="ru-RU" dirty="0">
                  <a:solidFill>
                    <a:prstClr val="white"/>
                  </a:solidFill>
                </a:rPr>
                <a:t>Оренбург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380092" y="3993618"/>
              <a:ext cx="556377" cy="14889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9779" tIns="34908" rIns="69779" bIns="34908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808797">
                <a:defRPr/>
              </a:pPr>
              <a:r>
                <a:rPr lang="ru-RU" dirty="0">
                  <a:solidFill>
                    <a:prstClr val="white"/>
                  </a:solidFill>
                </a:rPr>
                <a:t>Уфа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639444" y="6572273"/>
              <a:ext cx="1008891" cy="14889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9779" tIns="34908" rIns="69779" bIns="34908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808797">
                <a:defRPr/>
              </a:pPr>
              <a:r>
                <a:rPr lang="ru-RU" dirty="0">
                  <a:solidFill>
                    <a:prstClr val="white"/>
                  </a:solidFill>
                </a:rPr>
                <a:t>Республика Казахстан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639428" y="1214423"/>
              <a:ext cx="572937" cy="14889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9779" tIns="34908" rIns="69779" bIns="34908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808797">
                <a:defRPr/>
              </a:pPr>
              <a:r>
                <a:rPr lang="ru-RU" dirty="0">
                  <a:solidFill>
                    <a:prstClr val="white"/>
                  </a:solidFill>
                </a:rPr>
                <a:t>Самара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857170" y="2453638"/>
              <a:ext cx="891273" cy="14889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9779" tIns="34908" rIns="69779" bIns="34908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808797">
                <a:defRPr/>
              </a:pPr>
              <a:r>
                <a:rPr lang="ru-RU" dirty="0">
                  <a:solidFill>
                    <a:prstClr val="white"/>
                  </a:solidFill>
                </a:rPr>
                <a:t>Оренбург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849738" y="3382387"/>
              <a:ext cx="1008891" cy="14889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9779" tIns="34908" rIns="69779" bIns="34908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808797">
                <a:defRPr/>
              </a:pPr>
              <a:r>
                <a:rPr lang="ru-RU" dirty="0">
                  <a:solidFill>
                    <a:prstClr val="white"/>
                  </a:solidFill>
                </a:rPr>
                <a:t>Республика Казахстан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56" name="Text Box 2"/>
            <p:cNvSpPr txBox="1">
              <a:spLocks noChangeArrowheads="1"/>
            </p:cNvSpPr>
            <p:nvPr/>
          </p:nvSpPr>
          <p:spPr bwMode="auto">
            <a:xfrm>
              <a:off x="255714" y="1"/>
              <a:ext cx="8632543" cy="766763"/>
            </a:xfrm>
            <a:prstGeom prst="rect">
              <a:avLst/>
            </a:prstGeom>
            <a:solidFill>
              <a:srgbClr val="204D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9581" tIns="29796" rIns="59581" bIns="29796" anchor="ctr"/>
            <a:lstStyle>
              <a:defPPr>
                <a:defRPr lang="ru-RU"/>
              </a:defPPr>
              <a:lvl1pPr algn="ctr" defTabSz="778206">
                <a:defRPr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389626" defTabSz="779252">
                <a:defRPr sz="1500"/>
              </a:lvl2pPr>
              <a:lvl3pPr marL="779252" defTabSz="779252">
                <a:defRPr sz="1500"/>
              </a:lvl3pPr>
              <a:lvl4pPr marL="1168878" defTabSz="779252">
                <a:defRPr sz="1500"/>
              </a:lvl4pPr>
              <a:lvl5pPr marL="1558503" defTabSz="779252">
                <a:defRPr sz="1500"/>
              </a:lvl5pPr>
              <a:lvl6pPr marL="1948129" defTabSz="779252">
                <a:defRPr sz="1500"/>
              </a:lvl6pPr>
              <a:lvl7pPr marL="2337755" defTabSz="779252">
                <a:defRPr sz="1500"/>
              </a:lvl7pPr>
              <a:lvl8pPr marL="2727381" defTabSz="779252">
                <a:defRPr sz="1500"/>
              </a:lvl8pPr>
              <a:lvl9pPr marL="3117007" defTabSz="779252">
                <a:defRPr sz="1500"/>
              </a:lvl9pPr>
            </a:lstStyle>
            <a:p>
              <a:pPr defTabSz="728985">
                <a:defRPr/>
              </a:pPr>
              <a:r>
                <a:rPr lang="ru-RU" sz="1600" dirty="0" smtClean="0"/>
                <a:t>ПРОГНОЗ </a:t>
              </a:r>
              <a:r>
                <a:rPr lang="ru-RU" sz="1600" dirty="0" smtClean="0">
                  <a:solidFill>
                    <a:srgbClr val="FFFFFF"/>
                  </a:solidFill>
                </a:rPr>
                <a:t> ПОРЫВОВ ВЕТРА </a:t>
              </a:r>
              <a:r>
                <a:rPr lang="ru-RU" sz="1600" dirty="0" smtClean="0"/>
                <a:t>НА ТЕРРИТОРИИ</a:t>
              </a:r>
            </a:p>
            <a:p>
              <a:pPr defTabSz="728985">
                <a:defRPr/>
              </a:pPr>
              <a:r>
                <a:rPr lang="ru-RU" sz="1600" dirty="0" smtClean="0"/>
                <a:t>ОРЕНБУРГСКОЙ  ОБЛАСТИ  НА  </a:t>
              </a:r>
              <a:r>
                <a:rPr lang="ru-RU" sz="1600" dirty="0" smtClean="0"/>
                <a:t>18.08.2021</a:t>
              </a:r>
              <a:endParaRPr lang="ru-RU" sz="1600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325494" y="1071547"/>
              <a:ext cx="641714" cy="14889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9779" tIns="34908" rIns="69779" bIns="34908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808797">
                <a:defRPr/>
              </a:pPr>
              <a:r>
                <a:rPr lang="ru-RU" dirty="0">
                  <a:solidFill>
                    <a:prstClr val="white"/>
                  </a:solidFill>
                </a:rPr>
                <a:t>Уфа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571986" y="4214820"/>
              <a:ext cx="714114" cy="148890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lIns="69779" tIns="34908" rIns="69779" bIns="34908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808797">
                <a:defRPr/>
              </a:pPr>
              <a:r>
                <a:rPr lang="ru-RU" dirty="0">
                  <a:solidFill>
                    <a:prstClr val="white"/>
                  </a:solidFill>
                </a:rPr>
                <a:t>Самара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709379" y="821878"/>
              <a:ext cx="2302162" cy="215120"/>
            </a:xfrm>
            <a:prstGeom prst="rect">
              <a:avLst/>
            </a:prstGeom>
            <a:solidFill>
              <a:srgbClr val="FFFF00"/>
            </a:solidFill>
            <a:effectLst>
              <a:softEdge rad="63500"/>
            </a:effectLst>
          </p:spPr>
          <p:txBody>
            <a:bodyPr lIns="72072" tIns="36063" rIns="72072" bIns="36063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420692">
                <a:defRPr/>
              </a:pPr>
              <a:r>
                <a:rPr lang="ru-RU" sz="1200" dirty="0" smtClean="0">
                  <a:solidFill>
                    <a:prstClr val="black"/>
                  </a:solidFill>
                </a:rPr>
                <a:t>14.00 </a:t>
              </a:r>
              <a:r>
                <a:rPr lang="ru-RU" sz="1200" dirty="0">
                  <a:solidFill>
                    <a:prstClr val="black"/>
                  </a:solidFill>
                </a:rPr>
                <a:t>(мест.) </a:t>
              </a:r>
              <a:r>
                <a:rPr lang="ru-RU" sz="1200" dirty="0" smtClean="0">
                  <a:solidFill>
                    <a:prstClr val="black"/>
                  </a:solidFill>
                </a:rPr>
                <a:t>18.08.2021</a:t>
              </a:r>
              <a:endParaRPr lang="ru-RU" sz="1200" dirty="0">
                <a:solidFill>
                  <a:prstClr val="black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199901" y="3786191"/>
              <a:ext cx="2302162" cy="215120"/>
            </a:xfrm>
            <a:prstGeom prst="rect">
              <a:avLst/>
            </a:prstGeom>
            <a:solidFill>
              <a:srgbClr val="FFFF00"/>
            </a:solidFill>
            <a:effectLst>
              <a:softEdge rad="63500"/>
            </a:effectLst>
          </p:spPr>
          <p:txBody>
            <a:bodyPr lIns="72072" tIns="36063" rIns="72072" bIns="36063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420692">
                <a:defRPr/>
              </a:pPr>
              <a:r>
                <a:rPr lang="ru-RU" sz="1200" dirty="0" smtClean="0">
                  <a:solidFill>
                    <a:prstClr val="black"/>
                  </a:solidFill>
                </a:rPr>
                <a:t>17.00 </a:t>
              </a:r>
              <a:r>
                <a:rPr lang="ru-RU" sz="1200" dirty="0">
                  <a:solidFill>
                    <a:prstClr val="black"/>
                  </a:solidFill>
                </a:rPr>
                <a:t>(мест.) </a:t>
              </a:r>
              <a:r>
                <a:rPr lang="ru-RU" sz="1200" dirty="0" smtClean="0">
                  <a:solidFill>
                    <a:prstClr val="black"/>
                  </a:solidFill>
                </a:rPr>
                <a:t>18.08.2021</a:t>
              </a:r>
              <a:endParaRPr lang="ru-RU" sz="1200" dirty="0">
                <a:solidFill>
                  <a:prstClr val="black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592795" y="3809717"/>
              <a:ext cx="2302162" cy="215120"/>
            </a:xfrm>
            <a:prstGeom prst="rect">
              <a:avLst/>
            </a:prstGeom>
            <a:solidFill>
              <a:srgbClr val="FFFF00"/>
            </a:solidFill>
            <a:effectLst>
              <a:softEdge rad="63500"/>
            </a:effectLst>
          </p:spPr>
          <p:txBody>
            <a:bodyPr lIns="72072" tIns="36063" rIns="72072" bIns="36063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420692">
                <a:defRPr/>
              </a:pPr>
              <a:r>
                <a:rPr lang="ru-RU" sz="1200" dirty="0" smtClean="0">
                  <a:solidFill>
                    <a:prstClr val="black"/>
                  </a:solidFill>
                </a:rPr>
                <a:t>20.00 </a:t>
              </a:r>
              <a:r>
                <a:rPr lang="ru-RU" sz="1200" dirty="0">
                  <a:solidFill>
                    <a:prstClr val="black"/>
                  </a:solidFill>
                </a:rPr>
                <a:t>(мест.) </a:t>
              </a:r>
              <a:r>
                <a:rPr lang="ru-RU" sz="1200" dirty="0" smtClean="0">
                  <a:solidFill>
                    <a:prstClr val="black"/>
                  </a:solidFill>
                </a:rPr>
                <a:t>18.08.2021</a:t>
              </a:r>
              <a:endParaRPr lang="ru-RU" sz="1200" dirty="0">
                <a:solidFill>
                  <a:prstClr val="black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199901" y="804185"/>
              <a:ext cx="2302162" cy="215120"/>
            </a:xfrm>
            <a:prstGeom prst="rect">
              <a:avLst/>
            </a:prstGeom>
            <a:solidFill>
              <a:srgbClr val="FFFF00"/>
            </a:solidFill>
            <a:effectLst>
              <a:softEdge rad="63500"/>
            </a:effectLst>
          </p:spPr>
          <p:txBody>
            <a:bodyPr lIns="72072" tIns="36063" rIns="72072" bIns="36063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420692">
                <a:defRPr/>
              </a:pPr>
              <a:r>
                <a:rPr lang="ru-RU" sz="1200" dirty="0" smtClean="0">
                  <a:solidFill>
                    <a:prstClr val="black"/>
                  </a:solidFill>
                </a:rPr>
                <a:t>11.00 </a:t>
              </a:r>
              <a:r>
                <a:rPr lang="ru-RU" sz="1200" dirty="0">
                  <a:solidFill>
                    <a:prstClr val="black"/>
                  </a:solidFill>
                </a:rPr>
                <a:t>(мест.) </a:t>
              </a:r>
              <a:r>
                <a:rPr lang="ru-RU" sz="1200" dirty="0" smtClean="0">
                  <a:solidFill>
                    <a:prstClr val="black"/>
                  </a:solidFill>
                </a:rPr>
                <a:t>18.08.2021</a:t>
              </a:r>
              <a:endParaRPr lang="ru-RU" sz="1200" dirty="0">
                <a:solidFill>
                  <a:prstClr val="black"/>
                </a:solidFill>
              </a:endParaRPr>
            </a:p>
          </p:txBody>
        </p:sp>
        <p:pic>
          <p:nvPicPr>
            <p:cNvPr id="2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369659" y="1857366"/>
              <a:ext cx="198936" cy="18620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365770" y="4995956"/>
              <a:ext cx="198936" cy="18620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689321" y="1857366"/>
              <a:ext cx="198936" cy="18620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689321" y="4995956"/>
              <a:ext cx="198936" cy="18620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>
            <a:grpSpLocks/>
          </p:cNvGrpSpPr>
          <p:nvPr/>
        </p:nvGrpSpPr>
        <p:grpSpPr bwMode="auto">
          <a:xfrm>
            <a:off x="0" y="0"/>
            <a:ext cx="10333038" cy="8208963"/>
            <a:chOff x="255744" y="-110077"/>
            <a:chExt cx="8713406" cy="6858000"/>
          </a:xfrm>
        </p:grpSpPr>
        <p:pic>
          <p:nvPicPr>
            <p:cNvPr id="10243" name="Picture 103"/>
            <p:cNvPicPr>
              <a:picLocks noChangeAspect="1" noChangeArrowheads="1"/>
            </p:cNvPicPr>
            <p:nvPr/>
          </p:nvPicPr>
          <p:blipFill>
            <a:blip r:embed="rId3" cstate="print"/>
            <a:srcRect l="8275" t="18001" b="7732"/>
            <a:stretch>
              <a:fillRect/>
            </a:stretch>
          </p:blipFill>
          <p:spPr bwMode="auto">
            <a:xfrm>
              <a:off x="255744" y="808040"/>
              <a:ext cx="8713406" cy="5939883"/>
            </a:xfrm>
            <a:prstGeom prst="rect">
              <a:avLst/>
            </a:prstGeom>
            <a:solidFill>
              <a:srgbClr val="FFB9BB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</p:pic>
        <p:sp>
          <p:nvSpPr>
            <p:cNvPr id="3" name="Прямоугольник 2"/>
            <p:cNvSpPr/>
            <p:nvPr/>
          </p:nvSpPr>
          <p:spPr>
            <a:xfrm>
              <a:off x="7123602" y="886873"/>
              <a:ext cx="1732092" cy="179387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1899" tIns="30951" rIns="61899" bIns="30951" anchor="ctr"/>
            <a:lstStyle/>
            <a:p>
              <a:pPr algn="ctr" defTabSz="966709"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43010" name="Text Box 3"/>
            <p:cNvSpPr txBox="1">
              <a:spLocks noChangeArrowheads="1"/>
            </p:cNvSpPr>
            <p:nvPr/>
          </p:nvSpPr>
          <p:spPr bwMode="auto">
            <a:xfrm>
              <a:off x="255744" y="-110077"/>
              <a:ext cx="8713406" cy="957263"/>
            </a:xfrm>
            <a:prstGeom prst="rect">
              <a:avLst/>
            </a:prstGeom>
            <a:solidFill>
              <a:srgbClr val="204D84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782" tIns="25399" rIns="50782" bIns="25399" anchor="ctr"/>
            <a:lstStyle>
              <a:defPPr>
                <a:defRPr lang="ru-RU"/>
              </a:defPPr>
              <a:lvl1pPr marL="0" algn="ctr" defTabSz="779252" eaLnBrk="1" latinLnBrk="0" hangingPunct="1">
                <a:defRPr sz="1500">
                  <a:solidFill>
                    <a:schemeClr val="bg1"/>
                  </a:solidFill>
                  <a:cs typeface="Times New Roman" pitchFamily="18" charset="0"/>
                </a:defRPr>
              </a:lvl1pPr>
              <a:lvl2pPr marL="389626" defTabSz="779252" eaLnBrk="1" latinLnBrk="0" hangingPunct="1">
                <a:defRPr sz="1500">
                  <a:solidFill>
                    <a:schemeClr val="lt1"/>
                  </a:solidFill>
                  <a:latin typeface="+mn-lt"/>
                  <a:cs typeface="+mn-cs"/>
                </a:defRPr>
              </a:lvl2pPr>
              <a:lvl3pPr marL="779252" defTabSz="779252" eaLnBrk="1" latinLnBrk="0" hangingPunct="1">
                <a:defRPr sz="1500">
                  <a:solidFill>
                    <a:schemeClr val="lt1"/>
                  </a:solidFill>
                  <a:latin typeface="+mn-lt"/>
                  <a:cs typeface="+mn-cs"/>
                </a:defRPr>
              </a:lvl3pPr>
              <a:lvl4pPr marL="1168878" defTabSz="779252" eaLnBrk="1" latinLnBrk="0" hangingPunct="1">
                <a:defRPr sz="1500">
                  <a:solidFill>
                    <a:schemeClr val="lt1"/>
                  </a:solidFill>
                  <a:latin typeface="+mn-lt"/>
                  <a:cs typeface="+mn-cs"/>
                </a:defRPr>
              </a:lvl4pPr>
              <a:lvl5pPr marL="1558503" defTabSz="779252" eaLnBrk="1" latinLnBrk="0" hangingPunct="1">
                <a:defRPr sz="1500">
                  <a:solidFill>
                    <a:schemeClr val="lt1"/>
                  </a:solidFill>
                  <a:latin typeface="+mn-lt"/>
                  <a:cs typeface="+mn-cs"/>
                </a:defRPr>
              </a:lvl5pPr>
              <a:lvl6pPr marL="1948129" defTabSz="779252">
                <a:defRPr sz="1500">
                  <a:solidFill>
                    <a:schemeClr val="lt1"/>
                  </a:solidFill>
                  <a:latin typeface="+mn-lt"/>
                  <a:cs typeface="+mn-cs"/>
                </a:defRPr>
              </a:lvl6pPr>
              <a:lvl7pPr marL="2337755" defTabSz="779252">
                <a:defRPr sz="1500">
                  <a:solidFill>
                    <a:schemeClr val="lt1"/>
                  </a:solidFill>
                  <a:latin typeface="+mn-lt"/>
                  <a:cs typeface="+mn-cs"/>
                </a:defRPr>
              </a:lvl7pPr>
              <a:lvl8pPr marL="2727381" defTabSz="779252">
                <a:defRPr sz="1500">
                  <a:solidFill>
                    <a:schemeClr val="lt1"/>
                  </a:solidFill>
                  <a:latin typeface="+mn-lt"/>
                  <a:cs typeface="+mn-cs"/>
                </a:defRPr>
              </a:lvl8pPr>
              <a:lvl9pPr marL="3117007" defTabSz="779252">
                <a:defRPr sz="1500">
                  <a:solidFill>
                    <a:schemeClr val="lt1"/>
                  </a:solidFill>
                  <a:latin typeface="+mn-lt"/>
                  <a:cs typeface="+mn-cs"/>
                </a:defRPr>
              </a:lvl9pPr>
            </a:lstStyle>
            <a:p>
              <a:pPr>
                <a:defRPr/>
              </a:pPr>
              <a:r>
                <a:rPr lang="ru-RU" altLang="ru-RU" sz="1600" dirty="0">
                  <a:solidFill>
                    <a:srgbClr val="FFFFFF"/>
                  </a:solidFill>
                  <a:latin typeface="Times New Roman" panose="02020603050405020304" pitchFamily="18" charset="0"/>
                </a:rPr>
                <a:t>ПРОГНОЗИРУЕМАЯ ПОЖАРООПАСНАЯ ОБСТАНОВКА НА ТЕРРИТОРИИ </a:t>
              </a:r>
            </a:p>
            <a:p>
              <a:pPr>
                <a:defRPr/>
              </a:pPr>
              <a:r>
                <a:rPr lang="ru-RU" altLang="ru-RU" sz="1600" dirty="0">
                  <a:solidFill>
                    <a:srgbClr val="FFFFFF"/>
                  </a:solidFill>
                  <a:latin typeface="Times New Roman" panose="02020603050405020304" pitchFamily="18" charset="0"/>
                </a:rPr>
                <a:t>ОРЕНБУРГСКОЙ ОБЛАСТИ  НА </a:t>
              </a:r>
              <a:r>
                <a:rPr lang="ru-RU" altLang="ru-RU" sz="1600" dirty="0" smtClean="0">
                  <a:solidFill>
                    <a:srgbClr val="FFFFFF"/>
                  </a:solidFill>
                  <a:latin typeface="Times New Roman" panose="02020603050405020304" pitchFamily="18" charset="0"/>
                </a:rPr>
                <a:t>18.08.2021</a:t>
              </a:r>
              <a:endParaRPr lang="ru-RU" altLang="ru-RU" sz="1600" dirty="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4" name="Группа 1"/>
            <p:cNvGrpSpPr>
              <a:grpSpLocks/>
            </p:cNvGrpSpPr>
            <p:nvPr/>
          </p:nvGrpSpPr>
          <p:grpSpPr bwMode="auto">
            <a:xfrm>
              <a:off x="7256177" y="887414"/>
              <a:ext cx="1564726" cy="1320906"/>
              <a:chOff x="7018338" y="1254126"/>
              <a:chExt cx="1657437" cy="1399165"/>
            </a:xfrm>
          </p:grpSpPr>
          <p:sp>
            <p:nvSpPr>
              <p:cNvPr id="10325" name="Rectangle 197"/>
              <p:cNvSpPr>
                <a:spLocks noChangeArrowheads="1"/>
              </p:cNvSpPr>
              <p:nvPr/>
            </p:nvSpPr>
            <p:spPr bwMode="auto">
              <a:xfrm>
                <a:off x="7018338" y="1327065"/>
                <a:ext cx="289334" cy="179034"/>
              </a:xfrm>
              <a:prstGeom prst="rect">
                <a:avLst/>
              </a:prstGeom>
              <a:solidFill>
                <a:srgbClr val="C00000">
                  <a:alpha val="98038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defTabSz="1145969"/>
                <a:endParaRPr lang="ru-RU" altLang="ru-RU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26" name="Rectangle 198"/>
              <p:cNvSpPr>
                <a:spLocks noChangeArrowheads="1"/>
              </p:cNvSpPr>
              <p:nvPr/>
            </p:nvSpPr>
            <p:spPr bwMode="auto">
              <a:xfrm>
                <a:off x="7026765" y="1610867"/>
                <a:ext cx="287930" cy="180360"/>
              </a:xfrm>
              <a:prstGeom prst="rect">
                <a:avLst/>
              </a:prstGeom>
              <a:solidFill>
                <a:srgbClr val="FF0000">
                  <a:alpha val="70979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defTabSz="1145969"/>
                <a:endParaRPr lang="ru-RU" altLang="ru-RU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27" name="Rectangle 199"/>
              <p:cNvSpPr>
                <a:spLocks noChangeArrowheads="1"/>
              </p:cNvSpPr>
              <p:nvPr/>
            </p:nvSpPr>
            <p:spPr bwMode="auto">
              <a:xfrm>
                <a:off x="7026765" y="2146643"/>
                <a:ext cx="287930" cy="177708"/>
              </a:xfrm>
              <a:prstGeom prst="rect">
                <a:avLst/>
              </a:prstGeom>
              <a:solidFill>
                <a:srgbClr val="FAE3A8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defTabSz="1145969"/>
                <a:endParaRPr lang="ru-RU" altLang="ru-RU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28" name="Rectangle 200"/>
              <p:cNvSpPr>
                <a:spLocks noChangeArrowheads="1"/>
              </p:cNvSpPr>
              <p:nvPr/>
            </p:nvSpPr>
            <p:spPr bwMode="auto">
              <a:xfrm>
                <a:off x="7026765" y="1893342"/>
                <a:ext cx="287930" cy="180360"/>
              </a:xfrm>
              <a:prstGeom prst="rect">
                <a:avLst/>
              </a:prstGeom>
              <a:solidFill>
                <a:srgbClr val="FFB9BB">
                  <a:alpha val="54901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defTabSz="1145969"/>
                <a:endParaRPr lang="ru-RU" altLang="ru-RU" dirty="0">
                  <a:solidFill>
                    <a:srgbClr val="EF8D96"/>
                  </a:solidFill>
                </a:endParaRPr>
              </a:p>
            </p:txBody>
          </p:sp>
          <p:sp>
            <p:nvSpPr>
              <p:cNvPr id="10329" name="Rectangle 201"/>
              <p:cNvSpPr>
                <a:spLocks noChangeArrowheads="1"/>
              </p:cNvSpPr>
              <p:nvPr/>
            </p:nvSpPr>
            <p:spPr bwMode="auto">
              <a:xfrm>
                <a:off x="7026765" y="2441054"/>
                <a:ext cx="287930" cy="18036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defTabSz="1145969"/>
                <a:endParaRPr lang="ru-RU" altLang="ru-RU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30" name="Text Box 202"/>
              <p:cNvSpPr txBox="1">
                <a:spLocks noChangeArrowheads="1"/>
              </p:cNvSpPr>
              <p:nvPr/>
            </p:nvSpPr>
            <p:spPr bwMode="auto">
              <a:xfrm>
                <a:off x="7486813" y="1254126"/>
                <a:ext cx="1188962" cy="2859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1147808">
                  <a:spcBef>
                    <a:spcPct val="50000"/>
                  </a:spcBef>
                </a:pPr>
                <a:r>
                  <a:rPr lang="ru-RU" altLang="ru-RU" sz="1500" dirty="0">
                    <a:solidFill>
                      <a:srgbClr val="000000"/>
                    </a:solidFill>
                  </a:rPr>
                  <a:t>5 класс</a:t>
                </a:r>
              </a:p>
            </p:txBody>
          </p:sp>
          <p:sp>
            <p:nvSpPr>
              <p:cNvPr id="10331" name="Text Box 208"/>
              <p:cNvSpPr txBox="1">
                <a:spLocks noChangeArrowheads="1"/>
              </p:cNvSpPr>
              <p:nvPr/>
            </p:nvSpPr>
            <p:spPr bwMode="auto">
              <a:xfrm>
                <a:off x="7486810" y="1543353"/>
                <a:ext cx="1188962" cy="2859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1147808">
                  <a:spcBef>
                    <a:spcPct val="50000"/>
                  </a:spcBef>
                </a:pPr>
                <a:r>
                  <a:rPr lang="ru-RU" altLang="ru-RU" sz="1500" dirty="0">
                    <a:solidFill>
                      <a:srgbClr val="000000"/>
                    </a:solidFill>
                  </a:rPr>
                  <a:t>4 класс</a:t>
                </a:r>
              </a:p>
            </p:txBody>
          </p:sp>
          <p:sp>
            <p:nvSpPr>
              <p:cNvPr id="10332" name="Text Box 209"/>
              <p:cNvSpPr txBox="1">
                <a:spLocks noChangeArrowheads="1"/>
              </p:cNvSpPr>
              <p:nvPr/>
            </p:nvSpPr>
            <p:spPr bwMode="auto">
              <a:xfrm>
                <a:off x="7486810" y="1829217"/>
                <a:ext cx="1188962" cy="2859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1147808">
                  <a:spcBef>
                    <a:spcPct val="50000"/>
                  </a:spcBef>
                </a:pPr>
                <a:r>
                  <a:rPr lang="ru-RU" altLang="ru-RU" sz="1500" dirty="0">
                    <a:solidFill>
                      <a:srgbClr val="000000"/>
                    </a:solidFill>
                  </a:rPr>
                  <a:t>3 класс</a:t>
                </a:r>
              </a:p>
            </p:txBody>
          </p:sp>
          <p:sp>
            <p:nvSpPr>
              <p:cNvPr id="10333" name="Text Box 210"/>
              <p:cNvSpPr txBox="1">
                <a:spLocks noChangeArrowheads="1"/>
              </p:cNvSpPr>
              <p:nvPr/>
            </p:nvSpPr>
            <p:spPr bwMode="auto">
              <a:xfrm>
                <a:off x="7485208" y="2118444"/>
                <a:ext cx="1188962" cy="2859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1147808">
                  <a:spcBef>
                    <a:spcPct val="50000"/>
                  </a:spcBef>
                </a:pPr>
                <a:r>
                  <a:rPr lang="ru-RU" altLang="ru-RU" sz="1500" dirty="0">
                    <a:solidFill>
                      <a:srgbClr val="000000"/>
                    </a:solidFill>
                  </a:rPr>
                  <a:t>2 класс</a:t>
                </a:r>
              </a:p>
            </p:txBody>
          </p:sp>
          <p:sp>
            <p:nvSpPr>
              <p:cNvPr id="10334" name="Text Box 211"/>
              <p:cNvSpPr txBox="1">
                <a:spLocks noChangeArrowheads="1"/>
              </p:cNvSpPr>
              <p:nvPr/>
            </p:nvSpPr>
            <p:spPr bwMode="auto">
              <a:xfrm>
                <a:off x="7486810" y="2367314"/>
                <a:ext cx="1188962" cy="2859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1147808">
                  <a:spcBef>
                    <a:spcPct val="50000"/>
                  </a:spcBef>
                </a:pPr>
                <a:r>
                  <a:rPr lang="ru-RU" altLang="ru-RU" sz="1500" dirty="0">
                    <a:solidFill>
                      <a:srgbClr val="000000"/>
                    </a:solidFill>
                  </a:rPr>
                  <a:t>1 класс</a:t>
                </a:r>
              </a:p>
            </p:txBody>
          </p:sp>
        </p:grpSp>
        <p:sp>
          <p:nvSpPr>
            <p:cNvPr id="10247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5744" y="803276"/>
              <a:ext cx="8632513" cy="5862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48" name="Freeform 8"/>
            <p:cNvSpPr>
              <a:spLocks/>
            </p:cNvSpPr>
            <p:nvPr/>
          </p:nvSpPr>
          <p:spPr bwMode="auto">
            <a:xfrm>
              <a:off x="1274859" y="2719389"/>
              <a:ext cx="779324" cy="1052512"/>
            </a:xfrm>
            <a:custGeom>
              <a:avLst/>
              <a:gdLst>
                <a:gd name="T0" fmla="*/ 2147483646 w 598"/>
                <a:gd name="T1" fmla="*/ 2147483646 h 775"/>
                <a:gd name="T2" fmla="*/ 2147483646 w 598"/>
                <a:gd name="T3" fmla="*/ 2147483646 h 775"/>
                <a:gd name="T4" fmla="*/ 2147483646 w 598"/>
                <a:gd name="T5" fmla="*/ 2147483646 h 775"/>
                <a:gd name="T6" fmla="*/ 2147483646 w 598"/>
                <a:gd name="T7" fmla="*/ 2147483646 h 775"/>
                <a:gd name="T8" fmla="*/ 2147483646 w 598"/>
                <a:gd name="T9" fmla="*/ 2147483646 h 775"/>
                <a:gd name="T10" fmla="*/ 2147483646 w 598"/>
                <a:gd name="T11" fmla="*/ 2147483646 h 775"/>
                <a:gd name="T12" fmla="*/ 2147483646 w 598"/>
                <a:gd name="T13" fmla="*/ 2147483646 h 775"/>
                <a:gd name="T14" fmla="*/ 2147483646 w 598"/>
                <a:gd name="T15" fmla="*/ 2147483646 h 775"/>
                <a:gd name="T16" fmla="*/ 2147483646 w 598"/>
                <a:gd name="T17" fmla="*/ 2147483646 h 775"/>
                <a:gd name="T18" fmla="*/ 2147483646 w 598"/>
                <a:gd name="T19" fmla="*/ 2147483646 h 775"/>
                <a:gd name="T20" fmla="*/ 2147483646 w 598"/>
                <a:gd name="T21" fmla="*/ 2147483646 h 775"/>
                <a:gd name="T22" fmla="*/ 2147483646 w 598"/>
                <a:gd name="T23" fmla="*/ 2147483646 h 775"/>
                <a:gd name="T24" fmla="*/ 2147483646 w 598"/>
                <a:gd name="T25" fmla="*/ 2147483646 h 775"/>
                <a:gd name="T26" fmla="*/ 2147483646 w 598"/>
                <a:gd name="T27" fmla="*/ 2147483646 h 775"/>
                <a:gd name="T28" fmla="*/ 2147483646 w 598"/>
                <a:gd name="T29" fmla="*/ 2147483646 h 775"/>
                <a:gd name="T30" fmla="*/ 2147483646 w 598"/>
                <a:gd name="T31" fmla="*/ 2147483646 h 775"/>
                <a:gd name="T32" fmla="*/ 2147483646 w 598"/>
                <a:gd name="T33" fmla="*/ 2147483646 h 775"/>
                <a:gd name="T34" fmla="*/ 2147483646 w 598"/>
                <a:gd name="T35" fmla="*/ 2147483646 h 775"/>
                <a:gd name="T36" fmla="*/ 2147483646 w 598"/>
                <a:gd name="T37" fmla="*/ 2147483646 h 775"/>
                <a:gd name="T38" fmla="*/ 2147483646 w 598"/>
                <a:gd name="T39" fmla="*/ 2147483646 h 775"/>
                <a:gd name="T40" fmla="*/ 2147483646 w 598"/>
                <a:gd name="T41" fmla="*/ 2147483646 h 775"/>
                <a:gd name="T42" fmla="*/ 2147483646 w 598"/>
                <a:gd name="T43" fmla="*/ 2147483646 h 775"/>
                <a:gd name="T44" fmla="*/ 2147483646 w 598"/>
                <a:gd name="T45" fmla="*/ 2147483646 h 775"/>
                <a:gd name="T46" fmla="*/ 2147483646 w 598"/>
                <a:gd name="T47" fmla="*/ 2147483646 h 775"/>
                <a:gd name="T48" fmla="*/ 2147483646 w 598"/>
                <a:gd name="T49" fmla="*/ 2147483646 h 775"/>
                <a:gd name="T50" fmla="*/ 2147483646 w 598"/>
                <a:gd name="T51" fmla="*/ 2147483646 h 775"/>
                <a:gd name="T52" fmla="*/ 2147483646 w 598"/>
                <a:gd name="T53" fmla="*/ 2147483646 h 775"/>
                <a:gd name="T54" fmla="*/ 2147483646 w 598"/>
                <a:gd name="T55" fmla="*/ 2147483646 h 775"/>
                <a:gd name="T56" fmla="*/ 2147483646 w 598"/>
                <a:gd name="T57" fmla="*/ 2147483646 h 775"/>
                <a:gd name="T58" fmla="*/ 2147483646 w 598"/>
                <a:gd name="T59" fmla="*/ 2147483646 h 775"/>
                <a:gd name="T60" fmla="*/ 2147483646 w 598"/>
                <a:gd name="T61" fmla="*/ 2147483646 h 775"/>
                <a:gd name="T62" fmla="*/ 2147483646 w 598"/>
                <a:gd name="T63" fmla="*/ 2147483646 h 775"/>
                <a:gd name="T64" fmla="*/ 2147483646 w 598"/>
                <a:gd name="T65" fmla="*/ 2147483646 h 775"/>
                <a:gd name="T66" fmla="*/ 2147483646 w 598"/>
                <a:gd name="T67" fmla="*/ 2147483646 h 775"/>
                <a:gd name="T68" fmla="*/ 2147483646 w 598"/>
                <a:gd name="T69" fmla="*/ 2147483646 h 775"/>
                <a:gd name="T70" fmla="*/ 2147483646 w 598"/>
                <a:gd name="T71" fmla="*/ 2147483646 h 775"/>
                <a:gd name="T72" fmla="*/ 2147483646 w 598"/>
                <a:gd name="T73" fmla="*/ 2147483646 h 775"/>
                <a:gd name="T74" fmla="*/ 2147483646 w 598"/>
                <a:gd name="T75" fmla="*/ 2147483646 h 775"/>
                <a:gd name="T76" fmla="*/ 2147483646 w 598"/>
                <a:gd name="T77" fmla="*/ 2147483646 h 775"/>
                <a:gd name="T78" fmla="*/ 2147483646 w 598"/>
                <a:gd name="T79" fmla="*/ 2147483646 h 775"/>
                <a:gd name="T80" fmla="*/ 2147483646 w 598"/>
                <a:gd name="T81" fmla="*/ 2147483646 h 775"/>
                <a:gd name="T82" fmla="*/ 2147483646 w 598"/>
                <a:gd name="T83" fmla="*/ 2147483646 h 775"/>
                <a:gd name="T84" fmla="*/ 2147483646 w 598"/>
                <a:gd name="T85" fmla="*/ 2147483646 h 775"/>
                <a:gd name="T86" fmla="*/ 2147483646 w 598"/>
                <a:gd name="T87" fmla="*/ 2147483646 h 775"/>
                <a:gd name="T88" fmla="*/ 2147483646 w 598"/>
                <a:gd name="T89" fmla="*/ 2147483646 h 775"/>
                <a:gd name="T90" fmla="*/ 2147483646 w 598"/>
                <a:gd name="T91" fmla="*/ 2147483646 h 775"/>
                <a:gd name="T92" fmla="*/ 2147483646 w 598"/>
                <a:gd name="T93" fmla="*/ 2147483646 h 775"/>
                <a:gd name="T94" fmla="*/ 2147483646 w 598"/>
                <a:gd name="T95" fmla="*/ 2147483646 h 775"/>
                <a:gd name="T96" fmla="*/ 2147483646 w 598"/>
                <a:gd name="T97" fmla="*/ 2147483646 h 775"/>
                <a:gd name="T98" fmla="*/ 2147483646 w 598"/>
                <a:gd name="T99" fmla="*/ 2147483646 h 775"/>
                <a:gd name="T100" fmla="*/ 2147483646 w 598"/>
                <a:gd name="T101" fmla="*/ 2147483646 h 775"/>
                <a:gd name="T102" fmla="*/ 2147483646 w 598"/>
                <a:gd name="T103" fmla="*/ 2147483646 h 775"/>
                <a:gd name="T104" fmla="*/ 2147483646 w 598"/>
                <a:gd name="T105" fmla="*/ 2147483646 h 775"/>
                <a:gd name="T106" fmla="*/ 2147483646 w 598"/>
                <a:gd name="T107" fmla="*/ 2147483646 h 775"/>
                <a:gd name="T108" fmla="*/ 2147483646 w 598"/>
                <a:gd name="T109" fmla="*/ 2147483646 h 775"/>
                <a:gd name="T110" fmla="*/ 2147483646 w 598"/>
                <a:gd name="T111" fmla="*/ 2147483646 h 775"/>
                <a:gd name="T112" fmla="*/ 2147483646 w 598"/>
                <a:gd name="T113" fmla="*/ 2147483646 h 775"/>
                <a:gd name="T114" fmla="*/ 2147483646 w 598"/>
                <a:gd name="T115" fmla="*/ 2147483646 h 775"/>
                <a:gd name="T116" fmla="*/ 2147483646 w 598"/>
                <a:gd name="T117" fmla="*/ 2147483646 h 775"/>
                <a:gd name="T118" fmla="*/ 2147483646 w 598"/>
                <a:gd name="T119" fmla="*/ 2147483646 h 775"/>
                <a:gd name="T120" fmla="*/ 2147483646 w 598"/>
                <a:gd name="T121" fmla="*/ 2147483646 h 7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98"/>
                <a:gd name="T184" fmla="*/ 0 h 775"/>
                <a:gd name="T185" fmla="*/ 598 w 598"/>
                <a:gd name="T186" fmla="*/ 775 h 7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98" h="775">
                  <a:moveTo>
                    <a:pt x="253" y="0"/>
                  </a:moveTo>
                  <a:lnTo>
                    <a:pt x="263" y="0"/>
                  </a:lnTo>
                  <a:lnTo>
                    <a:pt x="294" y="12"/>
                  </a:lnTo>
                  <a:lnTo>
                    <a:pt x="294" y="18"/>
                  </a:lnTo>
                  <a:lnTo>
                    <a:pt x="289" y="35"/>
                  </a:lnTo>
                  <a:lnTo>
                    <a:pt x="294" y="35"/>
                  </a:lnTo>
                  <a:lnTo>
                    <a:pt x="304" y="46"/>
                  </a:lnTo>
                  <a:lnTo>
                    <a:pt x="309" y="52"/>
                  </a:lnTo>
                  <a:lnTo>
                    <a:pt x="330" y="63"/>
                  </a:lnTo>
                  <a:lnTo>
                    <a:pt x="345" y="35"/>
                  </a:lnTo>
                  <a:lnTo>
                    <a:pt x="356" y="35"/>
                  </a:lnTo>
                  <a:lnTo>
                    <a:pt x="361" y="40"/>
                  </a:lnTo>
                  <a:lnTo>
                    <a:pt x="366" y="40"/>
                  </a:lnTo>
                  <a:lnTo>
                    <a:pt x="433" y="46"/>
                  </a:lnTo>
                  <a:lnTo>
                    <a:pt x="433" y="69"/>
                  </a:lnTo>
                  <a:lnTo>
                    <a:pt x="454" y="69"/>
                  </a:lnTo>
                  <a:lnTo>
                    <a:pt x="459" y="69"/>
                  </a:lnTo>
                  <a:lnTo>
                    <a:pt x="464" y="69"/>
                  </a:lnTo>
                  <a:lnTo>
                    <a:pt x="469" y="75"/>
                  </a:lnTo>
                  <a:lnTo>
                    <a:pt x="469" y="80"/>
                  </a:lnTo>
                  <a:lnTo>
                    <a:pt x="474" y="86"/>
                  </a:lnTo>
                  <a:lnTo>
                    <a:pt x="495" y="86"/>
                  </a:lnTo>
                  <a:lnTo>
                    <a:pt x="495" y="80"/>
                  </a:lnTo>
                  <a:lnTo>
                    <a:pt x="495" y="75"/>
                  </a:lnTo>
                  <a:lnTo>
                    <a:pt x="500" y="75"/>
                  </a:lnTo>
                  <a:lnTo>
                    <a:pt x="505" y="80"/>
                  </a:lnTo>
                  <a:lnTo>
                    <a:pt x="510" y="80"/>
                  </a:lnTo>
                  <a:lnTo>
                    <a:pt x="516" y="80"/>
                  </a:lnTo>
                  <a:lnTo>
                    <a:pt x="521" y="80"/>
                  </a:lnTo>
                  <a:lnTo>
                    <a:pt x="526" y="80"/>
                  </a:lnTo>
                  <a:lnTo>
                    <a:pt x="531" y="103"/>
                  </a:lnTo>
                  <a:lnTo>
                    <a:pt x="562" y="109"/>
                  </a:lnTo>
                  <a:lnTo>
                    <a:pt x="562" y="114"/>
                  </a:lnTo>
                  <a:lnTo>
                    <a:pt x="567" y="114"/>
                  </a:lnTo>
                  <a:lnTo>
                    <a:pt x="557" y="171"/>
                  </a:lnTo>
                  <a:lnTo>
                    <a:pt x="552" y="183"/>
                  </a:lnTo>
                  <a:lnTo>
                    <a:pt x="557" y="188"/>
                  </a:lnTo>
                  <a:lnTo>
                    <a:pt x="562" y="188"/>
                  </a:lnTo>
                  <a:lnTo>
                    <a:pt x="572" y="188"/>
                  </a:lnTo>
                  <a:lnTo>
                    <a:pt x="577" y="188"/>
                  </a:lnTo>
                  <a:lnTo>
                    <a:pt x="577" y="200"/>
                  </a:lnTo>
                  <a:lnTo>
                    <a:pt x="567" y="200"/>
                  </a:lnTo>
                  <a:lnTo>
                    <a:pt x="567" y="206"/>
                  </a:lnTo>
                  <a:lnTo>
                    <a:pt x="567" y="211"/>
                  </a:lnTo>
                  <a:lnTo>
                    <a:pt x="567" y="228"/>
                  </a:lnTo>
                  <a:lnTo>
                    <a:pt x="567" y="245"/>
                  </a:lnTo>
                  <a:lnTo>
                    <a:pt x="562" y="274"/>
                  </a:lnTo>
                  <a:lnTo>
                    <a:pt x="557" y="302"/>
                  </a:lnTo>
                  <a:lnTo>
                    <a:pt x="531" y="297"/>
                  </a:lnTo>
                  <a:lnTo>
                    <a:pt x="526" y="297"/>
                  </a:lnTo>
                  <a:lnTo>
                    <a:pt x="516" y="308"/>
                  </a:lnTo>
                  <a:lnTo>
                    <a:pt x="516" y="399"/>
                  </a:lnTo>
                  <a:lnTo>
                    <a:pt x="516" y="405"/>
                  </a:lnTo>
                  <a:lnTo>
                    <a:pt x="510" y="405"/>
                  </a:lnTo>
                  <a:lnTo>
                    <a:pt x="510" y="411"/>
                  </a:lnTo>
                  <a:lnTo>
                    <a:pt x="505" y="411"/>
                  </a:lnTo>
                  <a:lnTo>
                    <a:pt x="500" y="411"/>
                  </a:lnTo>
                  <a:lnTo>
                    <a:pt x="500" y="416"/>
                  </a:lnTo>
                  <a:lnTo>
                    <a:pt x="495" y="416"/>
                  </a:lnTo>
                  <a:lnTo>
                    <a:pt x="495" y="422"/>
                  </a:lnTo>
                  <a:lnTo>
                    <a:pt x="490" y="422"/>
                  </a:lnTo>
                  <a:lnTo>
                    <a:pt x="490" y="428"/>
                  </a:lnTo>
                  <a:lnTo>
                    <a:pt x="516" y="473"/>
                  </a:lnTo>
                  <a:lnTo>
                    <a:pt x="536" y="462"/>
                  </a:lnTo>
                  <a:lnTo>
                    <a:pt x="552" y="485"/>
                  </a:lnTo>
                  <a:lnTo>
                    <a:pt x="547" y="502"/>
                  </a:lnTo>
                  <a:lnTo>
                    <a:pt x="557" y="502"/>
                  </a:lnTo>
                  <a:lnTo>
                    <a:pt x="557" y="513"/>
                  </a:lnTo>
                  <a:lnTo>
                    <a:pt x="552" y="519"/>
                  </a:lnTo>
                  <a:lnTo>
                    <a:pt x="557" y="525"/>
                  </a:lnTo>
                  <a:lnTo>
                    <a:pt x="562" y="525"/>
                  </a:lnTo>
                  <a:lnTo>
                    <a:pt x="562" y="530"/>
                  </a:lnTo>
                  <a:lnTo>
                    <a:pt x="562" y="536"/>
                  </a:lnTo>
                  <a:lnTo>
                    <a:pt x="567" y="536"/>
                  </a:lnTo>
                  <a:lnTo>
                    <a:pt x="572" y="542"/>
                  </a:lnTo>
                  <a:lnTo>
                    <a:pt x="562" y="559"/>
                  </a:lnTo>
                  <a:lnTo>
                    <a:pt x="562" y="564"/>
                  </a:lnTo>
                  <a:lnTo>
                    <a:pt x="562" y="570"/>
                  </a:lnTo>
                  <a:lnTo>
                    <a:pt x="572" y="559"/>
                  </a:lnTo>
                  <a:lnTo>
                    <a:pt x="583" y="559"/>
                  </a:lnTo>
                  <a:lnTo>
                    <a:pt x="583" y="564"/>
                  </a:lnTo>
                  <a:lnTo>
                    <a:pt x="583" y="570"/>
                  </a:lnTo>
                  <a:lnTo>
                    <a:pt x="577" y="570"/>
                  </a:lnTo>
                  <a:lnTo>
                    <a:pt x="577" y="576"/>
                  </a:lnTo>
                  <a:lnTo>
                    <a:pt x="583" y="576"/>
                  </a:lnTo>
                  <a:lnTo>
                    <a:pt x="593" y="576"/>
                  </a:lnTo>
                  <a:lnTo>
                    <a:pt x="598" y="581"/>
                  </a:lnTo>
                  <a:lnTo>
                    <a:pt x="588" y="587"/>
                  </a:lnTo>
                  <a:lnTo>
                    <a:pt x="577" y="587"/>
                  </a:lnTo>
                  <a:lnTo>
                    <a:pt x="577" y="593"/>
                  </a:lnTo>
                  <a:lnTo>
                    <a:pt x="577" y="604"/>
                  </a:lnTo>
                  <a:lnTo>
                    <a:pt x="583" y="604"/>
                  </a:lnTo>
                  <a:lnTo>
                    <a:pt x="593" y="599"/>
                  </a:lnTo>
                  <a:lnTo>
                    <a:pt x="593" y="604"/>
                  </a:lnTo>
                  <a:lnTo>
                    <a:pt x="593" y="610"/>
                  </a:lnTo>
                  <a:lnTo>
                    <a:pt x="593" y="616"/>
                  </a:lnTo>
                  <a:lnTo>
                    <a:pt x="588" y="616"/>
                  </a:lnTo>
                  <a:lnTo>
                    <a:pt x="588" y="621"/>
                  </a:lnTo>
                  <a:lnTo>
                    <a:pt x="588" y="627"/>
                  </a:lnTo>
                  <a:lnTo>
                    <a:pt x="583" y="627"/>
                  </a:lnTo>
                  <a:lnTo>
                    <a:pt x="577" y="633"/>
                  </a:lnTo>
                  <a:lnTo>
                    <a:pt x="577" y="638"/>
                  </a:lnTo>
                  <a:lnTo>
                    <a:pt x="557" y="638"/>
                  </a:lnTo>
                  <a:lnTo>
                    <a:pt x="531" y="644"/>
                  </a:lnTo>
                  <a:lnTo>
                    <a:pt x="531" y="638"/>
                  </a:lnTo>
                  <a:lnTo>
                    <a:pt x="531" y="633"/>
                  </a:lnTo>
                  <a:lnTo>
                    <a:pt x="531" y="627"/>
                  </a:lnTo>
                  <a:lnTo>
                    <a:pt x="531" y="621"/>
                  </a:lnTo>
                  <a:lnTo>
                    <a:pt x="526" y="621"/>
                  </a:lnTo>
                  <a:lnTo>
                    <a:pt x="505" y="621"/>
                  </a:lnTo>
                  <a:lnTo>
                    <a:pt x="500" y="627"/>
                  </a:lnTo>
                  <a:lnTo>
                    <a:pt x="485" y="638"/>
                  </a:lnTo>
                  <a:lnTo>
                    <a:pt x="480" y="621"/>
                  </a:lnTo>
                  <a:lnTo>
                    <a:pt x="474" y="621"/>
                  </a:lnTo>
                  <a:lnTo>
                    <a:pt x="469" y="621"/>
                  </a:lnTo>
                  <a:lnTo>
                    <a:pt x="464" y="627"/>
                  </a:lnTo>
                  <a:lnTo>
                    <a:pt x="469" y="638"/>
                  </a:lnTo>
                  <a:lnTo>
                    <a:pt x="474" y="644"/>
                  </a:lnTo>
                  <a:lnTo>
                    <a:pt x="469" y="667"/>
                  </a:lnTo>
                  <a:lnTo>
                    <a:pt x="469" y="673"/>
                  </a:lnTo>
                  <a:lnTo>
                    <a:pt x="459" y="678"/>
                  </a:lnTo>
                  <a:lnTo>
                    <a:pt x="454" y="678"/>
                  </a:lnTo>
                  <a:lnTo>
                    <a:pt x="449" y="684"/>
                  </a:lnTo>
                  <a:lnTo>
                    <a:pt x="443" y="684"/>
                  </a:lnTo>
                  <a:lnTo>
                    <a:pt x="438" y="684"/>
                  </a:lnTo>
                  <a:lnTo>
                    <a:pt x="438" y="678"/>
                  </a:lnTo>
                  <a:lnTo>
                    <a:pt x="433" y="678"/>
                  </a:lnTo>
                  <a:lnTo>
                    <a:pt x="433" y="673"/>
                  </a:lnTo>
                  <a:lnTo>
                    <a:pt x="433" y="667"/>
                  </a:lnTo>
                  <a:lnTo>
                    <a:pt x="433" y="661"/>
                  </a:lnTo>
                  <a:lnTo>
                    <a:pt x="433" y="656"/>
                  </a:lnTo>
                  <a:lnTo>
                    <a:pt x="433" y="650"/>
                  </a:lnTo>
                  <a:lnTo>
                    <a:pt x="428" y="650"/>
                  </a:lnTo>
                  <a:lnTo>
                    <a:pt x="423" y="650"/>
                  </a:lnTo>
                  <a:lnTo>
                    <a:pt x="423" y="644"/>
                  </a:lnTo>
                  <a:lnTo>
                    <a:pt x="418" y="644"/>
                  </a:lnTo>
                  <a:lnTo>
                    <a:pt x="418" y="650"/>
                  </a:lnTo>
                  <a:lnTo>
                    <a:pt x="412" y="650"/>
                  </a:lnTo>
                  <a:lnTo>
                    <a:pt x="412" y="644"/>
                  </a:lnTo>
                  <a:lnTo>
                    <a:pt x="412" y="638"/>
                  </a:lnTo>
                  <a:lnTo>
                    <a:pt x="412" y="633"/>
                  </a:lnTo>
                  <a:lnTo>
                    <a:pt x="407" y="633"/>
                  </a:lnTo>
                  <a:lnTo>
                    <a:pt x="407" y="627"/>
                  </a:lnTo>
                  <a:lnTo>
                    <a:pt x="402" y="627"/>
                  </a:lnTo>
                  <a:lnTo>
                    <a:pt x="397" y="627"/>
                  </a:lnTo>
                  <a:lnTo>
                    <a:pt x="402" y="621"/>
                  </a:lnTo>
                  <a:lnTo>
                    <a:pt x="397" y="621"/>
                  </a:lnTo>
                  <a:lnTo>
                    <a:pt x="397" y="627"/>
                  </a:lnTo>
                  <a:lnTo>
                    <a:pt x="392" y="627"/>
                  </a:lnTo>
                  <a:lnTo>
                    <a:pt x="387" y="627"/>
                  </a:lnTo>
                  <a:lnTo>
                    <a:pt x="387" y="621"/>
                  </a:lnTo>
                  <a:lnTo>
                    <a:pt x="387" y="627"/>
                  </a:lnTo>
                  <a:lnTo>
                    <a:pt x="387" y="633"/>
                  </a:lnTo>
                  <a:lnTo>
                    <a:pt x="382" y="627"/>
                  </a:lnTo>
                  <a:lnTo>
                    <a:pt x="376" y="633"/>
                  </a:lnTo>
                  <a:lnTo>
                    <a:pt x="382" y="633"/>
                  </a:lnTo>
                  <a:lnTo>
                    <a:pt x="382" y="638"/>
                  </a:lnTo>
                  <a:lnTo>
                    <a:pt x="376" y="638"/>
                  </a:lnTo>
                  <a:lnTo>
                    <a:pt x="361" y="735"/>
                  </a:lnTo>
                  <a:lnTo>
                    <a:pt x="345" y="752"/>
                  </a:lnTo>
                  <a:lnTo>
                    <a:pt x="335" y="764"/>
                  </a:lnTo>
                  <a:lnTo>
                    <a:pt x="330" y="769"/>
                  </a:lnTo>
                  <a:lnTo>
                    <a:pt x="320" y="775"/>
                  </a:lnTo>
                  <a:lnTo>
                    <a:pt x="309" y="775"/>
                  </a:lnTo>
                  <a:lnTo>
                    <a:pt x="309" y="769"/>
                  </a:lnTo>
                  <a:lnTo>
                    <a:pt x="278" y="764"/>
                  </a:lnTo>
                  <a:lnTo>
                    <a:pt x="294" y="707"/>
                  </a:lnTo>
                  <a:lnTo>
                    <a:pt x="284" y="701"/>
                  </a:lnTo>
                  <a:lnTo>
                    <a:pt x="289" y="684"/>
                  </a:lnTo>
                  <a:lnTo>
                    <a:pt x="294" y="678"/>
                  </a:lnTo>
                  <a:lnTo>
                    <a:pt x="294" y="656"/>
                  </a:lnTo>
                  <a:lnTo>
                    <a:pt x="299" y="650"/>
                  </a:lnTo>
                  <a:lnTo>
                    <a:pt x="299" y="638"/>
                  </a:lnTo>
                  <a:lnTo>
                    <a:pt x="294" y="644"/>
                  </a:lnTo>
                  <a:lnTo>
                    <a:pt x="253" y="638"/>
                  </a:lnTo>
                  <a:lnTo>
                    <a:pt x="242" y="638"/>
                  </a:lnTo>
                  <a:lnTo>
                    <a:pt x="242" y="644"/>
                  </a:lnTo>
                  <a:lnTo>
                    <a:pt x="242" y="650"/>
                  </a:lnTo>
                  <a:lnTo>
                    <a:pt x="217" y="644"/>
                  </a:lnTo>
                  <a:lnTo>
                    <a:pt x="217" y="638"/>
                  </a:lnTo>
                  <a:lnTo>
                    <a:pt x="217" y="633"/>
                  </a:lnTo>
                  <a:lnTo>
                    <a:pt x="165" y="616"/>
                  </a:lnTo>
                  <a:lnTo>
                    <a:pt x="155" y="678"/>
                  </a:lnTo>
                  <a:lnTo>
                    <a:pt x="134" y="684"/>
                  </a:lnTo>
                  <a:lnTo>
                    <a:pt x="129" y="678"/>
                  </a:lnTo>
                  <a:lnTo>
                    <a:pt x="124" y="678"/>
                  </a:lnTo>
                  <a:lnTo>
                    <a:pt x="119" y="678"/>
                  </a:lnTo>
                  <a:lnTo>
                    <a:pt x="113" y="678"/>
                  </a:lnTo>
                  <a:lnTo>
                    <a:pt x="103" y="678"/>
                  </a:lnTo>
                  <a:lnTo>
                    <a:pt x="88" y="678"/>
                  </a:lnTo>
                  <a:lnTo>
                    <a:pt x="77" y="684"/>
                  </a:lnTo>
                  <a:lnTo>
                    <a:pt x="72" y="690"/>
                  </a:lnTo>
                  <a:lnTo>
                    <a:pt x="98" y="707"/>
                  </a:lnTo>
                  <a:lnTo>
                    <a:pt x="88" y="713"/>
                  </a:lnTo>
                  <a:lnTo>
                    <a:pt x="83" y="713"/>
                  </a:lnTo>
                  <a:lnTo>
                    <a:pt x="52" y="701"/>
                  </a:lnTo>
                  <a:lnTo>
                    <a:pt x="36" y="707"/>
                  </a:lnTo>
                  <a:lnTo>
                    <a:pt x="31" y="701"/>
                  </a:lnTo>
                  <a:lnTo>
                    <a:pt x="26" y="701"/>
                  </a:lnTo>
                  <a:lnTo>
                    <a:pt x="31" y="673"/>
                  </a:lnTo>
                  <a:lnTo>
                    <a:pt x="0" y="667"/>
                  </a:lnTo>
                  <a:lnTo>
                    <a:pt x="5" y="650"/>
                  </a:lnTo>
                  <a:lnTo>
                    <a:pt x="5" y="644"/>
                  </a:lnTo>
                  <a:lnTo>
                    <a:pt x="21" y="576"/>
                  </a:lnTo>
                  <a:lnTo>
                    <a:pt x="36" y="502"/>
                  </a:lnTo>
                  <a:lnTo>
                    <a:pt x="26" y="502"/>
                  </a:lnTo>
                  <a:lnTo>
                    <a:pt x="10" y="496"/>
                  </a:lnTo>
                  <a:lnTo>
                    <a:pt x="5" y="428"/>
                  </a:lnTo>
                  <a:lnTo>
                    <a:pt x="72" y="439"/>
                  </a:lnTo>
                  <a:lnTo>
                    <a:pt x="72" y="433"/>
                  </a:lnTo>
                  <a:lnTo>
                    <a:pt x="72" y="416"/>
                  </a:lnTo>
                  <a:lnTo>
                    <a:pt x="77" y="399"/>
                  </a:lnTo>
                  <a:lnTo>
                    <a:pt x="77" y="394"/>
                  </a:lnTo>
                  <a:lnTo>
                    <a:pt x="83" y="388"/>
                  </a:lnTo>
                  <a:lnTo>
                    <a:pt x="83" y="376"/>
                  </a:lnTo>
                  <a:lnTo>
                    <a:pt x="93" y="376"/>
                  </a:lnTo>
                  <a:lnTo>
                    <a:pt x="98" y="365"/>
                  </a:lnTo>
                  <a:lnTo>
                    <a:pt x="108" y="359"/>
                  </a:lnTo>
                  <a:lnTo>
                    <a:pt x="108" y="354"/>
                  </a:lnTo>
                  <a:lnTo>
                    <a:pt x="113" y="337"/>
                  </a:lnTo>
                  <a:lnTo>
                    <a:pt x="150" y="337"/>
                  </a:lnTo>
                  <a:lnTo>
                    <a:pt x="186" y="342"/>
                  </a:lnTo>
                  <a:lnTo>
                    <a:pt x="186" y="331"/>
                  </a:lnTo>
                  <a:lnTo>
                    <a:pt x="186" y="285"/>
                  </a:lnTo>
                  <a:lnTo>
                    <a:pt x="181" y="285"/>
                  </a:lnTo>
                  <a:lnTo>
                    <a:pt x="181" y="228"/>
                  </a:lnTo>
                  <a:lnTo>
                    <a:pt x="181" y="223"/>
                  </a:lnTo>
                  <a:lnTo>
                    <a:pt x="242" y="223"/>
                  </a:lnTo>
                  <a:lnTo>
                    <a:pt x="248" y="200"/>
                  </a:lnTo>
                  <a:lnTo>
                    <a:pt x="242" y="188"/>
                  </a:lnTo>
                  <a:lnTo>
                    <a:pt x="196" y="188"/>
                  </a:lnTo>
                  <a:lnTo>
                    <a:pt x="191" y="188"/>
                  </a:lnTo>
                  <a:lnTo>
                    <a:pt x="191" y="166"/>
                  </a:lnTo>
                  <a:lnTo>
                    <a:pt x="191" y="160"/>
                  </a:lnTo>
                  <a:lnTo>
                    <a:pt x="206" y="149"/>
                  </a:lnTo>
                  <a:lnTo>
                    <a:pt x="211" y="149"/>
                  </a:lnTo>
                  <a:lnTo>
                    <a:pt x="217" y="154"/>
                  </a:lnTo>
                  <a:lnTo>
                    <a:pt x="227" y="149"/>
                  </a:lnTo>
                  <a:lnTo>
                    <a:pt x="227" y="114"/>
                  </a:lnTo>
                  <a:lnTo>
                    <a:pt x="222" y="86"/>
                  </a:lnTo>
                  <a:lnTo>
                    <a:pt x="248" y="80"/>
                  </a:lnTo>
                  <a:lnTo>
                    <a:pt x="242" y="40"/>
                  </a:lnTo>
                  <a:lnTo>
                    <a:pt x="237" y="40"/>
                  </a:lnTo>
                  <a:lnTo>
                    <a:pt x="232" y="40"/>
                  </a:lnTo>
                  <a:lnTo>
                    <a:pt x="232" y="18"/>
                  </a:lnTo>
                  <a:lnTo>
                    <a:pt x="248" y="23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49" name="Text Box 211"/>
            <p:cNvSpPr txBox="1">
              <a:spLocks noChangeArrowheads="1"/>
            </p:cNvSpPr>
            <p:nvPr/>
          </p:nvSpPr>
          <p:spPr bwMode="auto">
            <a:xfrm>
              <a:off x="7536582" y="2138364"/>
              <a:ext cx="1237425" cy="445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1224" tIns="35604" rIns="71224" bIns="35604">
              <a:spAutoFit/>
            </a:bodyPr>
            <a:lstStyle/>
            <a:p>
              <a:pPr defTabSz="1147808">
                <a:spcBef>
                  <a:spcPct val="50000"/>
                </a:spcBef>
              </a:pPr>
              <a:r>
                <a:rPr lang="ru-RU" altLang="ru-RU" sz="1500" dirty="0">
                  <a:solidFill>
                    <a:srgbClr val="000000"/>
                  </a:solidFill>
                </a:rPr>
                <a:t>Метеостанция отсутствует</a:t>
              </a:r>
            </a:p>
          </p:txBody>
        </p:sp>
        <p:sp>
          <p:nvSpPr>
            <p:cNvPr id="10250" name="Rectangle 201"/>
            <p:cNvSpPr>
              <a:spLocks noChangeArrowheads="1"/>
            </p:cNvSpPr>
            <p:nvPr/>
          </p:nvSpPr>
          <p:spPr bwMode="auto">
            <a:xfrm>
              <a:off x="7274157" y="2236789"/>
              <a:ext cx="238293" cy="155575"/>
            </a:xfrm>
            <a:prstGeom prst="rect">
              <a:avLst/>
            </a:prstGeom>
            <a:solidFill>
              <a:srgbClr val="00B0F0">
                <a:alpha val="36862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1652" tIns="35818" rIns="71652" bIns="35818" anchor="ctr"/>
            <a:lstStyle/>
            <a:p>
              <a:pPr defTabSz="1145969"/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251" name="Freeform 6"/>
            <p:cNvSpPr>
              <a:spLocks/>
            </p:cNvSpPr>
            <p:nvPr/>
          </p:nvSpPr>
          <p:spPr bwMode="auto">
            <a:xfrm>
              <a:off x="777292" y="4135438"/>
              <a:ext cx="977763" cy="1265022"/>
            </a:xfrm>
            <a:custGeom>
              <a:avLst/>
              <a:gdLst>
                <a:gd name="T0" fmla="*/ 2147483646 w 747"/>
                <a:gd name="T1" fmla="*/ 2147483646 h 786"/>
                <a:gd name="T2" fmla="*/ 2147483646 w 747"/>
                <a:gd name="T3" fmla="*/ 2147483646 h 786"/>
                <a:gd name="T4" fmla="*/ 2147483646 w 747"/>
                <a:gd name="T5" fmla="*/ 2147483646 h 786"/>
                <a:gd name="T6" fmla="*/ 2147483646 w 747"/>
                <a:gd name="T7" fmla="*/ 2147483646 h 786"/>
                <a:gd name="T8" fmla="*/ 2147483646 w 747"/>
                <a:gd name="T9" fmla="*/ 2147483646 h 786"/>
                <a:gd name="T10" fmla="*/ 2147483646 w 747"/>
                <a:gd name="T11" fmla="*/ 2147483646 h 786"/>
                <a:gd name="T12" fmla="*/ 2147483646 w 747"/>
                <a:gd name="T13" fmla="*/ 2147483646 h 786"/>
                <a:gd name="T14" fmla="*/ 2147483646 w 747"/>
                <a:gd name="T15" fmla="*/ 2147483646 h 786"/>
                <a:gd name="T16" fmla="*/ 2147483646 w 747"/>
                <a:gd name="T17" fmla="*/ 2147483646 h 786"/>
                <a:gd name="T18" fmla="*/ 2147483646 w 747"/>
                <a:gd name="T19" fmla="*/ 2147483646 h 786"/>
                <a:gd name="T20" fmla="*/ 2147483646 w 747"/>
                <a:gd name="T21" fmla="*/ 2147483646 h 786"/>
                <a:gd name="T22" fmla="*/ 2147483646 w 747"/>
                <a:gd name="T23" fmla="*/ 2147483646 h 786"/>
                <a:gd name="T24" fmla="*/ 2147483646 w 747"/>
                <a:gd name="T25" fmla="*/ 2147483646 h 786"/>
                <a:gd name="T26" fmla="*/ 2147483646 w 747"/>
                <a:gd name="T27" fmla="*/ 2147483646 h 786"/>
                <a:gd name="T28" fmla="*/ 2147483646 w 747"/>
                <a:gd name="T29" fmla="*/ 2147483646 h 786"/>
                <a:gd name="T30" fmla="*/ 2147483646 w 747"/>
                <a:gd name="T31" fmla="*/ 2147483646 h 786"/>
                <a:gd name="T32" fmla="*/ 2147483646 w 747"/>
                <a:gd name="T33" fmla="*/ 2147483646 h 786"/>
                <a:gd name="T34" fmla="*/ 2147483646 w 747"/>
                <a:gd name="T35" fmla="*/ 2147483646 h 786"/>
                <a:gd name="T36" fmla="*/ 2147483646 w 747"/>
                <a:gd name="T37" fmla="*/ 2147483646 h 786"/>
                <a:gd name="T38" fmla="*/ 2147483646 w 747"/>
                <a:gd name="T39" fmla="*/ 2147483646 h 786"/>
                <a:gd name="T40" fmla="*/ 2147483646 w 747"/>
                <a:gd name="T41" fmla="*/ 2147483646 h 786"/>
                <a:gd name="T42" fmla="*/ 2147483646 w 747"/>
                <a:gd name="T43" fmla="*/ 2147483646 h 786"/>
                <a:gd name="T44" fmla="*/ 2147483646 w 747"/>
                <a:gd name="T45" fmla="*/ 2147483646 h 786"/>
                <a:gd name="T46" fmla="*/ 2147483646 w 747"/>
                <a:gd name="T47" fmla="*/ 2147483646 h 786"/>
                <a:gd name="T48" fmla="*/ 2147483646 w 747"/>
                <a:gd name="T49" fmla="*/ 2147483646 h 786"/>
                <a:gd name="T50" fmla="*/ 2147483646 w 747"/>
                <a:gd name="T51" fmla="*/ 2147483646 h 786"/>
                <a:gd name="T52" fmla="*/ 2147483646 w 747"/>
                <a:gd name="T53" fmla="*/ 2147483646 h 786"/>
                <a:gd name="T54" fmla="*/ 2147483646 w 747"/>
                <a:gd name="T55" fmla="*/ 2147483646 h 786"/>
                <a:gd name="T56" fmla="*/ 2147483646 w 747"/>
                <a:gd name="T57" fmla="*/ 2147483646 h 786"/>
                <a:gd name="T58" fmla="*/ 2147483646 w 747"/>
                <a:gd name="T59" fmla="*/ 2147483646 h 786"/>
                <a:gd name="T60" fmla="*/ 2147483646 w 747"/>
                <a:gd name="T61" fmla="*/ 2147483646 h 786"/>
                <a:gd name="T62" fmla="*/ 2147483646 w 747"/>
                <a:gd name="T63" fmla="*/ 2147483646 h 786"/>
                <a:gd name="T64" fmla="*/ 2147483646 w 747"/>
                <a:gd name="T65" fmla="*/ 2147483646 h 786"/>
                <a:gd name="T66" fmla="*/ 2147483646 w 747"/>
                <a:gd name="T67" fmla="*/ 2147483646 h 786"/>
                <a:gd name="T68" fmla="*/ 2147483646 w 747"/>
                <a:gd name="T69" fmla="*/ 2147483646 h 786"/>
                <a:gd name="T70" fmla="*/ 2147483646 w 747"/>
                <a:gd name="T71" fmla="*/ 2147483646 h 786"/>
                <a:gd name="T72" fmla="*/ 2147483646 w 747"/>
                <a:gd name="T73" fmla="*/ 2147483646 h 786"/>
                <a:gd name="T74" fmla="*/ 2147483646 w 747"/>
                <a:gd name="T75" fmla="*/ 2147483646 h 786"/>
                <a:gd name="T76" fmla="*/ 2147483646 w 747"/>
                <a:gd name="T77" fmla="*/ 2147483646 h 786"/>
                <a:gd name="T78" fmla="*/ 2147483646 w 747"/>
                <a:gd name="T79" fmla="*/ 2147483646 h 786"/>
                <a:gd name="T80" fmla="*/ 2147483646 w 747"/>
                <a:gd name="T81" fmla="*/ 2147483646 h 786"/>
                <a:gd name="T82" fmla="*/ 2147483646 w 747"/>
                <a:gd name="T83" fmla="*/ 2147483646 h 786"/>
                <a:gd name="T84" fmla="*/ 2147483646 w 747"/>
                <a:gd name="T85" fmla="*/ 2147483646 h 786"/>
                <a:gd name="T86" fmla="*/ 2147483646 w 747"/>
                <a:gd name="T87" fmla="*/ 2147483646 h 786"/>
                <a:gd name="T88" fmla="*/ 2147483646 w 747"/>
                <a:gd name="T89" fmla="*/ 2147483646 h 786"/>
                <a:gd name="T90" fmla="*/ 2147483646 w 747"/>
                <a:gd name="T91" fmla="*/ 2147483646 h 786"/>
                <a:gd name="T92" fmla="*/ 2147483646 w 747"/>
                <a:gd name="T93" fmla="*/ 2147483646 h 786"/>
                <a:gd name="T94" fmla="*/ 2147483646 w 747"/>
                <a:gd name="T95" fmla="*/ 2147483646 h 786"/>
                <a:gd name="T96" fmla="*/ 2147483646 w 747"/>
                <a:gd name="T97" fmla="*/ 2147483646 h 786"/>
                <a:gd name="T98" fmla="*/ 2147483646 w 747"/>
                <a:gd name="T99" fmla="*/ 2147483646 h 78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47"/>
                <a:gd name="T151" fmla="*/ 0 h 786"/>
                <a:gd name="T152" fmla="*/ 747 w 747"/>
                <a:gd name="T153" fmla="*/ 786 h 78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47" h="786">
                  <a:moveTo>
                    <a:pt x="242" y="40"/>
                  </a:moveTo>
                  <a:lnTo>
                    <a:pt x="247" y="40"/>
                  </a:lnTo>
                  <a:lnTo>
                    <a:pt x="288" y="40"/>
                  </a:lnTo>
                  <a:lnTo>
                    <a:pt x="288" y="28"/>
                  </a:lnTo>
                  <a:lnTo>
                    <a:pt x="288" y="17"/>
                  </a:lnTo>
                  <a:lnTo>
                    <a:pt x="293" y="17"/>
                  </a:lnTo>
                  <a:lnTo>
                    <a:pt x="293" y="6"/>
                  </a:lnTo>
                  <a:lnTo>
                    <a:pt x="299" y="6"/>
                  </a:lnTo>
                  <a:lnTo>
                    <a:pt x="304" y="0"/>
                  </a:lnTo>
                  <a:lnTo>
                    <a:pt x="355" y="34"/>
                  </a:lnTo>
                  <a:lnTo>
                    <a:pt x="360" y="34"/>
                  </a:lnTo>
                  <a:lnTo>
                    <a:pt x="366" y="40"/>
                  </a:lnTo>
                  <a:lnTo>
                    <a:pt x="510" y="171"/>
                  </a:lnTo>
                  <a:lnTo>
                    <a:pt x="541" y="159"/>
                  </a:lnTo>
                  <a:lnTo>
                    <a:pt x="562" y="154"/>
                  </a:lnTo>
                  <a:lnTo>
                    <a:pt x="567" y="154"/>
                  </a:lnTo>
                  <a:lnTo>
                    <a:pt x="577" y="159"/>
                  </a:lnTo>
                  <a:lnTo>
                    <a:pt x="592" y="165"/>
                  </a:lnTo>
                  <a:lnTo>
                    <a:pt x="603" y="165"/>
                  </a:lnTo>
                  <a:lnTo>
                    <a:pt x="608" y="165"/>
                  </a:lnTo>
                  <a:lnTo>
                    <a:pt x="618" y="165"/>
                  </a:lnTo>
                  <a:lnTo>
                    <a:pt x="629" y="159"/>
                  </a:lnTo>
                  <a:lnTo>
                    <a:pt x="639" y="159"/>
                  </a:lnTo>
                  <a:lnTo>
                    <a:pt x="644" y="159"/>
                  </a:lnTo>
                  <a:lnTo>
                    <a:pt x="649" y="159"/>
                  </a:lnTo>
                  <a:lnTo>
                    <a:pt x="659" y="159"/>
                  </a:lnTo>
                  <a:lnTo>
                    <a:pt x="675" y="159"/>
                  </a:lnTo>
                  <a:lnTo>
                    <a:pt x="685" y="159"/>
                  </a:lnTo>
                  <a:lnTo>
                    <a:pt x="690" y="159"/>
                  </a:lnTo>
                  <a:lnTo>
                    <a:pt x="701" y="165"/>
                  </a:lnTo>
                  <a:lnTo>
                    <a:pt x="706" y="176"/>
                  </a:lnTo>
                  <a:lnTo>
                    <a:pt x="726" y="205"/>
                  </a:lnTo>
                  <a:lnTo>
                    <a:pt x="732" y="211"/>
                  </a:lnTo>
                  <a:lnTo>
                    <a:pt x="737" y="211"/>
                  </a:lnTo>
                  <a:lnTo>
                    <a:pt x="747" y="216"/>
                  </a:lnTo>
                  <a:lnTo>
                    <a:pt x="742" y="222"/>
                  </a:lnTo>
                  <a:lnTo>
                    <a:pt x="737" y="233"/>
                  </a:lnTo>
                  <a:lnTo>
                    <a:pt x="726" y="251"/>
                  </a:lnTo>
                  <a:lnTo>
                    <a:pt x="726" y="256"/>
                  </a:lnTo>
                  <a:lnTo>
                    <a:pt x="726" y="262"/>
                  </a:lnTo>
                  <a:lnTo>
                    <a:pt x="721" y="262"/>
                  </a:lnTo>
                  <a:lnTo>
                    <a:pt x="706" y="313"/>
                  </a:lnTo>
                  <a:lnTo>
                    <a:pt x="701" y="353"/>
                  </a:lnTo>
                  <a:lnTo>
                    <a:pt x="696" y="393"/>
                  </a:lnTo>
                  <a:lnTo>
                    <a:pt x="711" y="416"/>
                  </a:lnTo>
                  <a:lnTo>
                    <a:pt x="721" y="439"/>
                  </a:lnTo>
                  <a:lnTo>
                    <a:pt x="726" y="450"/>
                  </a:lnTo>
                  <a:lnTo>
                    <a:pt x="721" y="450"/>
                  </a:lnTo>
                  <a:lnTo>
                    <a:pt x="706" y="456"/>
                  </a:lnTo>
                  <a:lnTo>
                    <a:pt x="706" y="461"/>
                  </a:lnTo>
                  <a:lnTo>
                    <a:pt x="706" y="467"/>
                  </a:lnTo>
                  <a:lnTo>
                    <a:pt x="711" y="467"/>
                  </a:lnTo>
                  <a:lnTo>
                    <a:pt x="711" y="473"/>
                  </a:lnTo>
                  <a:lnTo>
                    <a:pt x="716" y="473"/>
                  </a:lnTo>
                  <a:lnTo>
                    <a:pt x="716" y="478"/>
                  </a:lnTo>
                  <a:lnTo>
                    <a:pt x="711" y="478"/>
                  </a:lnTo>
                  <a:lnTo>
                    <a:pt x="706" y="478"/>
                  </a:lnTo>
                  <a:lnTo>
                    <a:pt x="665" y="496"/>
                  </a:lnTo>
                  <a:lnTo>
                    <a:pt x="659" y="484"/>
                  </a:lnTo>
                  <a:lnTo>
                    <a:pt x="654" y="484"/>
                  </a:lnTo>
                  <a:lnTo>
                    <a:pt x="649" y="484"/>
                  </a:lnTo>
                  <a:lnTo>
                    <a:pt x="639" y="490"/>
                  </a:lnTo>
                  <a:lnTo>
                    <a:pt x="634" y="490"/>
                  </a:lnTo>
                  <a:lnTo>
                    <a:pt x="629" y="496"/>
                  </a:lnTo>
                  <a:lnTo>
                    <a:pt x="629" y="501"/>
                  </a:lnTo>
                  <a:lnTo>
                    <a:pt x="629" y="513"/>
                  </a:lnTo>
                  <a:lnTo>
                    <a:pt x="634" y="518"/>
                  </a:lnTo>
                  <a:lnTo>
                    <a:pt x="629" y="518"/>
                  </a:lnTo>
                  <a:lnTo>
                    <a:pt x="629" y="524"/>
                  </a:lnTo>
                  <a:lnTo>
                    <a:pt x="629" y="530"/>
                  </a:lnTo>
                  <a:lnTo>
                    <a:pt x="629" y="535"/>
                  </a:lnTo>
                  <a:lnTo>
                    <a:pt x="623" y="535"/>
                  </a:lnTo>
                  <a:lnTo>
                    <a:pt x="603" y="547"/>
                  </a:lnTo>
                  <a:lnTo>
                    <a:pt x="587" y="564"/>
                  </a:lnTo>
                  <a:lnTo>
                    <a:pt x="582" y="558"/>
                  </a:lnTo>
                  <a:lnTo>
                    <a:pt x="577" y="547"/>
                  </a:lnTo>
                  <a:lnTo>
                    <a:pt x="572" y="552"/>
                  </a:lnTo>
                  <a:lnTo>
                    <a:pt x="567" y="558"/>
                  </a:lnTo>
                  <a:lnTo>
                    <a:pt x="536" y="558"/>
                  </a:lnTo>
                  <a:lnTo>
                    <a:pt x="536" y="541"/>
                  </a:lnTo>
                  <a:lnTo>
                    <a:pt x="479" y="541"/>
                  </a:lnTo>
                  <a:lnTo>
                    <a:pt x="479" y="552"/>
                  </a:lnTo>
                  <a:lnTo>
                    <a:pt x="458" y="552"/>
                  </a:lnTo>
                  <a:lnTo>
                    <a:pt x="458" y="558"/>
                  </a:lnTo>
                  <a:lnTo>
                    <a:pt x="464" y="564"/>
                  </a:lnTo>
                  <a:lnTo>
                    <a:pt x="464" y="570"/>
                  </a:lnTo>
                  <a:lnTo>
                    <a:pt x="464" y="575"/>
                  </a:lnTo>
                  <a:lnTo>
                    <a:pt x="458" y="575"/>
                  </a:lnTo>
                  <a:lnTo>
                    <a:pt x="453" y="575"/>
                  </a:lnTo>
                  <a:lnTo>
                    <a:pt x="453" y="581"/>
                  </a:lnTo>
                  <a:lnTo>
                    <a:pt x="453" y="587"/>
                  </a:lnTo>
                  <a:lnTo>
                    <a:pt x="448" y="587"/>
                  </a:lnTo>
                  <a:lnTo>
                    <a:pt x="448" y="592"/>
                  </a:lnTo>
                  <a:lnTo>
                    <a:pt x="448" y="598"/>
                  </a:lnTo>
                  <a:lnTo>
                    <a:pt x="443" y="604"/>
                  </a:lnTo>
                  <a:lnTo>
                    <a:pt x="443" y="609"/>
                  </a:lnTo>
                  <a:lnTo>
                    <a:pt x="438" y="615"/>
                  </a:lnTo>
                  <a:lnTo>
                    <a:pt x="438" y="621"/>
                  </a:lnTo>
                  <a:lnTo>
                    <a:pt x="433" y="627"/>
                  </a:lnTo>
                  <a:lnTo>
                    <a:pt x="438" y="632"/>
                  </a:lnTo>
                  <a:lnTo>
                    <a:pt x="443" y="632"/>
                  </a:lnTo>
                  <a:lnTo>
                    <a:pt x="443" y="638"/>
                  </a:lnTo>
                  <a:lnTo>
                    <a:pt x="438" y="644"/>
                  </a:lnTo>
                  <a:lnTo>
                    <a:pt x="427" y="649"/>
                  </a:lnTo>
                  <a:lnTo>
                    <a:pt x="433" y="655"/>
                  </a:lnTo>
                  <a:lnTo>
                    <a:pt x="474" y="740"/>
                  </a:lnTo>
                  <a:lnTo>
                    <a:pt x="433" y="752"/>
                  </a:lnTo>
                  <a:lnTo>
                    <a:pt x="438" y="769"/>
                  </a:lnTo>
                  <a:lnTo>
                    <a:pt x="402" y="786"/>
                  </a:lnTo>
                  <a:lnTo>
                    <a:pt x="386" y="758"/>
                  </a:lnTo>
                  <a:lnTo>
                    <a:pt x="381" y="763"/>
                  </a:lnTo>
                  <a:lnTo>
                    <a:pt x="381" y="729"/>
                  </a:lnTo>
                  <a:lnTo>
                    <a:pt x="386" y="729"/>
                  </a:lnTo>
                  <a:lnTo>
                    <a:pt x="386" y="723"/>
                  </a:lnTo>
                  <a:lnTo>
                    <a:pt x="376" y="695"/>
                  </a:lnTo>
                  <a:lnTo>
                    <a:pt x="371" y="695"/>
                  </a:lnTo>
                  <a:lnTo>
                    <a:pt x="366" y="695"/>
                  </a:lnTo>
                  <a:lnTo>
                    <a:pt x="355" y="695"/>
                  </a:lnTo>
                  <a:lnTo>
                    <a:pt x="345" y="683"/>
                  </a:lnTo>
                  <a:lnTo>
                    <a:pt x="335" y="689"/>
                  </a:lnTo>
                  <a:lnTo>
                    <a:pt x="345" y="706"/>
                  </a:lnTo>
                  <a:lnTo>
                    <a:pt x="330" y="712"/>
                  </a:lnTo>
                  <a:lnTo>
                    <a:pt x="340" y="729"/>
                  </a:lnTo>
                  <a:lnTo>
                    <a:pt x="299" y="746"/>
                  </a:lnTo>
                  <a:lnTo>
                    <a:pt x="304" y="746"/>
                  </a:lnTo>
                  <a:lnTo>
                    <a:pt x="304" y="752"/>
                  </a:lnTo>
                  <a:lnTo>
                    <a:pt x="299" y="752"/>
                  </a:lnTo>
                  <a:lnTo>
                    <a:pt x="299" y="746"/>
                  </a:lnTo>
                  <a:lnTo>
                    <a:pt x="293" y="746"/>
                  </a:lnTo>
                  <a:lnTo>
                    <a:pt x="288" y="746"/>
                  </a:lnTo>
                  <a:lnTo>
                    <a:pt x="273" y="758"/>
                  </a:lnTo>
                  <a:lnTo>
                    <a:pt x="268" y="763"/>
                  </a:lnTo>
                  <a:lnTo>
                    <a:pt x="247" y="758"/>
                  </a:lnTo>
                  <a:lnTo>
                    <a:pt x="242" y="746"/>
                  </a:lnTo>
                  <a:lnTo>
                    <a:pt x="190" y="746"/>
                  </a:lnTo>
                  <a:lnTo>
                    <a:pt x="180" y="701"/>
                  </a:lnTo>
                  <a:lnTo>
                    <a:pt x="175" y="701"/>
                  </a:lnTo>
                  <a:lnTo>
                    <a:pt x="170" y="701"/>
                  </a:lnTo>
                  <a:lnTo>
                    <a:pt x="165" y="706"/>
                  </a:lnTo>
                  <a:lnTo>
                    <a:pt x="159" y="701"/>
                  </a:lnTo>
                  <a:lnTo>
                    <a:pt x="159" y="695"/>
                  </a:lnTo>
                  <a:lnTo>
                    <a:pt x="159" y="689"/>
                  </a:lnTo>
                  <a:lnTo>
                    <a:pt x="154" y="672"/>
                  </a:lnTo>
                  <a:lnTo>
                    <a:pt x="149" y="666"/>
                  </a:lnTo>
                  <a:lnTo>
                    <a:pt x="154" y="666"/>
                  </a:lnTo>
                  <a:lnTo>
                    <a:pt x="226" y="666"/>
                  </a:lnTo>
                  <a:lnTo>
                    <a:pt x="206" y="587"/>
                  </a:lnTo>
                  <a:lnTo>
                    <a:pt x="190" y="587"/>
                  </a:lnTo>
                  <a:lnTo>
                    <a:pt x="170" y="587"/>
                  </a:lnTo>
                  <a:lnTo>
                    <a:pt x="144" y="547"/>
                  </a:lnTo>
                  <a:lnTo>
                    <a:pt x="144" y="541"/>
                  </a:lnTo>
                  <a:lnTo>
                    <a:pt x="139" y="541"/>
                  </a:lnTo>
                  <a:lnTo>
                    <a:pt x="134" y="541"/>
                  </a:lnTo>
                  <a:lnTo>
                    <a:pt x="128" y="541"/>
                  </a:lnTo>
                  <a:lnTo>
                    <a:pt x="123" y="541"/>
                  </a:lnTo>
                  <a:lnTo>
                    <a:pt x="118" y="547"/>
                  </a:lnTo>
                  <a:lnTo>
                    <a:pt x="113" y="547"/>
                  </a:lnTo>
                  <a:lnTo>
                    <a:pt x="108" y="552"/>
                  </a:lnTo>
                  <a:lnTo>
                    <a:pt x="103" y="558"/>
                  </a:lnTo>
                  <a:lnTo>
                    <a:pt x="98" y="558"/>
                  </a:lnTo>
                  <a:lnTo>
                    <a:pt x="92" y="558"/>
                  </a:lnTo>
                  <a:lnTo>
                    <a:pt x="92" y="552"/>
                  </a:lnTo>
                  <a:lnTo>
                    <a:pt x="87" y="552"/>
                  </a:lnTo>
                  <a:lnTo>
                    <a:pt x="87" y="547"/>
                  </a:lnTo>
                  <a:lnTo>
                    <a:pt x="82" y="547"/>
                  </a:lnTo>
                  <a:lnTo>
                    <a:pt x="82" y="552"/>
                  </a:lnTo>
                  <a:lnTo>
                    <a:pt x="72" y="552"/>
                  </a:lnTo>
                  <a:lnTo>
                    <a:pt x="67" y="552"/>
                  </a:lnTo>
                  <a:lnTo>
                    <a:pt x="61" y="547"/>
                  </a:lnTo>
                  <a:lnTo>
                    <a:pt x="56" y="552"/>
                  </a:lnTo>
                  <a:lnTo>
                    <a:pt x="51" y="552"/>
                  </a:lnTo>
                  <a:lnTo>
                    <a:pt x="51" y="558"/>
                  </a:lnTo>
                  <a:lnTo>
                    <a:pt x="46" y="558"/>
                  </a:lnTo>
                  <a:lnTo>
                    <a:pt x="41" y="558"/>
                  </a:lnTo>
                  <a:lnTo>
                    <a:pt x="31" y="547"/>
                  </a:lnTo>
                  <a:lnTo>
                    <a:pt x="25" y="547"/>
                  </a:lnTo>
                  <a:lnTo>
                    <a:pt x="20" y="507"/>
                  </a:lnTo>
                  <a:lnTo>
                    <a:pt x="20" y="496"/>
                  </a:lnTo>
                  <a:lnTo>
                    <a:pt x="25" y="496"/>
                  </a:lnTo>
                  <a:lnTo>
                    <a:pt x="46" y="490"/>
                  </a:lnTo>
                  <a:lnTo>
                    <a:pt x="41" y="473"/>
                  </a:lnTo>
                  <a:lnTo>
                    <a:pt x="5" y="382"/>
                  </a:lnTo>
                  <a:lnTo>
                    <a:pt x="0" y="336"/>
                  </a:lnTo>
                  <a:lnTo>
                    <a:pt x="15" y="308"/>
                  </a:lnTo>
                  <a:lnTo>
                    <a:pt x="25" y="308"/>
                  </a:lnTo>
                  <a:lnTo>
                    <a:pt x="46" y="296"/>
                  </a:lnTo>
                  <a:lnTo>
                    <a:pt x="67" y="308"/>
                  </a:lnTo>
                  <a:lnTo>
                    <a:pt x="82" y="279"/>
                  </a:lnTo>
                  <a:lnTo>
                    <a:pt x="72" y="245"/>
                  </a:lnTo>
                  <a:lnTo>
                    <a:pt x="108" y="245"/>
                  </a:lnTo>
                  <a:lnTo>
                    <a:pt x="134" y="216"/>
                  </a:lnTo>
                  <a:lnTo>
                    <a:pt x="149" y="205"/>
                  </a:lnTo>
                  <a:lnTo>
                    <a:pt x="211" y="165"/>
                  </a:lnTo>
                  <a:lnTo>
                    <a:pt x="216" y="131"/>
                  </a:lnTo>
                  <a:lnTo>
                    <a:pt x="221" y="108"/>
                  </a:lnTo>
                  <a:lnTo>
                    <a:pt x="232" y="80"/>
                  </a:lnTo>
                  <a:lnTo>
                    <a:pt x="232" y="74"/>
                  </a:lnTo>
                  <a:lnTo>
                    <a:pt x="232" y="68"/>
                  </a:lnTo>
                  <a:lnTo>
                    <a:pt x="232" y="63"/>
                  </a:lnTo>
                  <a:lnTo>
                    <a:pt x="232" y="57"/>
                  </a:lnTo>
                  <a:lnTo>
                    <a:pt x="242" y="51"/>
                  </a:lnTo>
                  <a:lnTo>
                    <a:pt x="242" y="40"/>
                  </a:lnTo>
                  <a:close/>
                </a:path>
              </a:pathLst>
            </a:cu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52" name="Freeform 7"/>
            <p:cNvSpPr>
              <a:spLocks/>
            </p:cNvSpPr>
            <p:nvPr/>
          </p:nvSpPr>
          <p:spPr bwMode="auto">
            <a:xfrm>
              <a:off x="1039565" y="3556002"/>
              <a:ext cx="665423" cy="811213"/>
            </a:xfrm>
            <a:custGeom>
              <a:avLst/>
              <a:gdLst>
                <a:gd name="T0" fmla="*/ 2147483646 w 510"/>
                <a:gd name="T1" fmla="*/ 2147483646 h 598"/>
                <a:gd name="T2" fmla="*/ 2147483646 w 510"/>
                <a:gd name="T3" fmla="*/ 2147483646 h 598"/>
                <a:gd name="T4" fmla="*/ 2147483646 w 510"/>
                <a:gd name="T5" fmla="*/ 2147483646 h 598"/>
                <a:gd name="T6" fmla="*/ 2147483646 w 510"/>
                <a:gd name="T7" fmla="*/ 2147483646 h 598"/>
                <a:gd name="T8" fmla="*/ 2147483646 w 510"/>
                <a:gd name="T9" fmla="*/ 2147483646 h 598"/>
                <a:gd name="T10" fmla="*/ 2147483646 w 510"/>
                <a:gd name="T11" fmla="*/ 2147483646 h 598"/>
                <a:gd name="T12" fmla="*/ 2147483646 w 510"/>
                <a:gd name="T13" fmla="*/ 2147483646 h 598"/>
                <a:gd name="T14" fmla="*/ 2147483646 w 510"/>
                <a:gd name="T15" fmla="*/ 2147483646 h 598"/>
                <a:gd name="T16" fmla="*/ 2147483646 w 510"/>
                <a:gd name="T17" fmla="*/ 2147483646 h 598"/>
                <a:gd name="T18" fmla="*/ 2147483646 w 510"/>
                <a:gd name="T19" fmla="*/ 2147483646 h 598"/>
                <a:gd name="T20" fmla="*/ 2147483646 w 510"/>
                <a:gd name="T21" fmla="*/ 2147483646 h 598"/>
                <a:gd name="T22" fmla="*/ 2147483646 w 510"/>
                <a:gd name="T23" fmla="*/ 2147483646 h 598"/>
                <a:gd name="T24" fmla="*/ 2147483646 w 510"/>
                <a:gd name="T25" fmla="*/ 2147483646 h 598"/>
                <a:gd name="T26" fmla="*/ 2147483646 w 510"/>
                <a:gd name="T27" fmla="*/ 2147483646 h 598"/>
                <a:gd name="T28" fmla="*/ 2147483646 w 510"/>
                <a:gd name="T29" fmla="*/ 2147483646 h 598"/>
                <a:gd name="T30" fmla="*/ 2147483646 w 510"/>
                <a:gd name="T31" fmla="*/ 2147483646 h 598"/>
                <a:gd name="T32" fmla="*/ 2147483646 w 510"/>
                <a:gd name="T33" fmla="*/ 2147483646 h 598"/>
                <a:gd name="T34" fmla="*/ 2147483646 w 510"/>
                <a:gd name="T35" fmla="*/ 2147483646 h 598"/>
                <a:gd name="T36" fmla="*/ 2147483646 w 510"/>
                <a:gd name="T37" fmla="*/ 2147483646 h 598"/>
                <a:gd name="T38" fmla="*/ 2147483646 w 510"/>
                <a:gd name="T39" fmla="*/ 2147483646 h 598"/>
                <a:gd name="T40" fmla="*/ 2147483646 w 510"/>
                <a:gd name="T41" fmla="*/ 2147483646 h 598"/>
                <a:gd name="T42" fmla="*/ 2147483646 w 510"/>
                <a:gd name="T43" fmla="*/ 2147483646 h 598"/>
                <a:gd name="T44" fmla="*/ 2147483646 w 510"/>
                <a:gd name="T45" fmla="*/ 2147483646 h 598"/>
                <a:gd name="T46" fmla="*/ 2147483646 w 510"/>
                <a:gd name="T47" fmla="*/ 2147483646 h 598"/>
                <a:gd name="T48" fmla="*/ 2147483646 w 510"/>
                <a:gd name="T49" fmla="*/ 2147483646 h 598"/>
                <a:gd name="T50" fmla="*/ 2147483646 w 510"/>
                <a:gd name="T51" fmla="*/ 2147483646 h 598"/>
                <a:gd name="T52" fmla="*/ 2147483646 w 510"/>
                <a:gd name="T53" fmla="*/ 2147483646 h 598"/>
                <a:gd name="T54" fmla="*/ 2147483646 w 510"/>
                <a:gd name="T55" fmla="*/ 2147483646 h 598"/>
                <a:gd name="T56" fmla="*/ 2147483646 w 510"/>
                <a:gd name="T57" fmla="*/ 2147483646 h 598"/>
                <a:gd name="T58" fmla="*/ 2147483646 w 510"/>
                <a:gd name="T59" fmla="*/ 2147483646 h 598"/>
                <a:gd name="T60" fmla="*/ 2147483646 w 510"/>
                <a:gd name="T61" fmla="*/ 2147483646 h 598"/>
                <a:gd name="T62" fmla="*/ 2147483646 w 510"/>
                <a:gd name="T63" fmla="*/ 2147483646 h 598"/>
                <a:gd name="T64" fmla="*/ 2147483646 w 510"/>
                <a:gd name="T65" fmla="*/ 2147483646 h 598"/>
                <a:gd name="T66" fmla="*/ 2147483646 w 510"/>
                <a:gd name="T67" fmla="*/ 2147483646 h 598"/>
                <a:gd name="T68" fmla="*/ 2147483646 w 510"/>
                <a:gd name="T69" fmla="*/ 2147483646 h 598"/>
                <a:gd name="T70" fmla="*/ 2147483646 w 510"/>
                <a:gd name="T71" fmla="*/ 2147483646 h 598"/>
                <a:gd name="T72" fmla="*/ 2147483646 w 510"/>
                <a:gd name="T73" fmla="*/ 2147483646 h 598"/>
                <a:gd name="T74" fmla="*/ 2147483646 w 510"/>
                <a:gd name="T75" fmla="*/ 2147483646 h 598"/>
                <a:gd name="T76" fmla="*/ 2147483646 w 510"/>
                <a:gd name="T77" fmla="*/ 2147483646 h 598"/>
                <a:gd name="T78" fmla="*/ 2147483646 w 510"/>
                <a:gd name="T79" fmla="*/ 2147483646 h 598"/>
                <a:gd name="T80" fmla="*/ 2147483646 w 510"/>
                <a:gd name="T81" fmla="*/ 2147483646 h 598"/>
                <a:gd name="T82" fmla="*/ 2147483646 w 510"/>
                <a:gd name="T83" fmla="*/ 2147483646 h 598"/>
                <a:gd name="T84" fmla="*/ 2147483646 w 510"/>
                <a:gd name="T85" fmla="*/ 2147483646 h 598"/>
                <a:gd name="T86" fmla="*/ 2147483646 w 510"/>
                <a:gd name="T87" fmla="*/ 2147483646 h 598"/>
                <a:gd name="T88" fmla="*/ 2147483646 w 510"/>
                <a:gd name="T89" fmla="*/ 2147483646 h 598"/>
                <a:gd name="T90" fmla="*/ 2147483646 w 510"/>
                <a:gd name="T91" fmla="*/ 2147483646 h 598"/>
                <a:gd name="T92" fmla="*/ 2147483646 w 510"/>
                <a:gd name="T93" fmla="*/ 2147483646 h 598"/>
                <a:gd name="T94" fmla="*/ 2147483646 w 510"/>
                <a:gd name="T95" fmla="*/ 2147483646 h 598"/>
                <a:gd name="T96" fmla="*/ 2147483646 w 510"/>
                <a:gd name="T97" fmla="*/ 2147483646 h 598"/>
                <a:gd name="T98" fmla="*/ 2147483646 w 510"/>
                <a:gd name="T99" fmla="*/ 2147483646 h 598"/>
                <a:gd name="T100" fmla="*/ 2147483646 w 510"/>
                <a:gd name="T101" fmla="*/ 2147483646 h 598"/>
                <a:gd name="T102" fmla="*/ 2147483646 w 510"/>
                <a:gd name="T103" fmla="*/ 2147483646 h 598"/>
                <a:gd name="T104" fmla="*/ 2147483646 w 510"/>
                <a:gd name="T105" fmla="*/ 2147483646 h 598"/>
                <a:gd name="T106" fmla="*/ 2147483646 w 510"/>
                <a:gd name="T107" fmla="*/ 2147483646 h 598"/>
                <a:gd name="T108" fmla="*/ 2147483646 w 510"/>
                <a:gd name="T109" fmla="*/ 2147483646 h 598"/>
                <a:gd name="T110" fmla="*/ 2147483646 w 510"/>
                <a:gd name="T111" fmla="*/ 2147483646 h 598"/>
                <a:gd name="T112" fmla="*/ 2147483646 w 510"/>
                <a:gd name="T113" fmla="*/ 2147483646 h 598"/>
                <a:gd name="T114" fmla="*/ 2147483646 w 510"/>
                <a:gd name="T115" fmla="*/ 2147483646 h 598"/>
                <a:gd name="T116" fmla="*/ 2147483646 w 510"/>
                <a:gd name="T117" fmla="*/ 2147483646 h 598"/>
                <a:gd name="T118" fmla="*/ 2147483646 w 510"/>
                <a:gd name="T119" fmla="*/ 2147483646 h 598"/>
                <a:gd name="T120" fmla="*/ 2147483646 w 510"/>
                <a:gd name="T121" fmla="*/ 2147483646 h 598"/>
                <a:gd name="T122" fmla="*/ 2147483646 w 510"/>
                <a:gd name="T123" fmla="*/ 2147483646 h 598"/>
                <a:gd name="T124" fmla="*/ 2147483646 w 510"/>
                <a:gd name="T125" fmla="*/ 2147483646 h 59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10"/>
                <a:gd name="T190" fmla="*/ 0 h 598"/>
                <a:gd name="T191" fmla="*/ 510 w 510"/>
                <a:gd name="T192" fmla="*/ 598 h 59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10" h="598">
                  <a:moveTo>
                    <a:pt x="185" y="28"/>
                  </a:moveTo>
                  <a:lnTo>
                    <a:pt x="185" y="34"/>
                  </a:lnTo>
                  <a:lnTo>
                    <a:pt x="180" y="51"/>
                  </a:lnTo>
                  <a:lnTo>
                    <a:pt x="211" y="57"/>
                  </a:lnTo>
                  <a:lnTo>
                    <a:pt x="206" y="85"/>
                  </a:lnTo>
                  <a:lnTo>
                    <a:pt x="211" y="85"/>
                  </a:lnTo>
                  <a:lnTo>
                    <a:pt x="216" y="91"/>
                  </a:lnTo>
                  <a:lnTo>
                    <a:pt x="232" y="85"/>
                  </a:lnTo>
                  <a:lnTo>
                    <a:pt x="263" y="97"/>
                  </a:lnTo>
                  <a:lnTo>
                    <a:pt x="268" y="97"/>
                  </a:lnTo>
                  <a:lnTo>
                    <a:pt x="278" y="91"/>
                  </a:lnTo>
                  <a:lnTo>
                    <a:pt x="252" y="74"/>
                  </a:lnTo>
                  <a:lnTo>
                    <a:pt x="257" y="68"/>
                  </a:lnTo>
                  <a:lnTo>
                    <a:pt x="268" y="62"/>
                  </a:lnTo>
                  <a:lnTo>
                    <a:pt x="283" y="62"/>
                  </a:lnTo>
                  <a:lnTo>
                    <a:pt x="293" y="62"/>
                  </a:lnTo>
                  <a:lnTo>
                    <a:pt x="299" y="62"/>
                  </a:lnTo>
                  <a:lnTo>
                    <a:pt x="304" y="62"/>
                  </a:lnTo>
                  <a:lnTo>
                    <a:pt x="309" y="62"/>
                  </a:lnTo>
                  <a:lnTo>
                    <a:pt x="314" y="68"/>
                  </a:lnTo>
                  <a:lnTo>
                    <a:pt x="335" y="62"/>
                  </a:lnTo>
                  <a:lnTo>
                    <a:pt x="345" y="0"/>
                  </a:lnTo>
                  <a:lnTo>
                    <a:pt x="397" y="17"/>
                  </a:lnTo>
                  <a:lnTo>
                    <a:pt x="397" y="22"/>
                  </a:lnTo>
                  <a:lnTo>
                    <a:pt x="397" y="28"/>
                  </a:lnTo>
                  <a:lnTo>
                    <a:pt x="422" y="34"/>
                  </a:lnTo>
                  <a:lnTo>
                    <a:pt x="422" y="28"/>
                  </a:lnTo>
                  <a:lnTo>
                    <a:pt x="422" y="22"/>
                  </a:lnTo>
                  <a:lnTo>
                    <a:pt x="433" y="22"/>
                  </a:lnTo>
                  <a:lnTo>
                    <a:pt x="474" y="28"/>
                  </a:lnTo>
                  <a:lnTo>
                    <a:pt x="479" y="22"/>
                  </a:lnTo>
                  <a:lnTo>
                    <a:pt x="479" y="34"/>
                  </a:lnTo>
                  <a:lnTo>
                    <a:pt x="474" y="40"/>
                  </a:lnTo>
                  <a:lnTo>
                    <a:pt x="474" y="62"/>
                  </a:lnTo>
                  <a:lnTo>
                    <a:pt x="469" y="68"/>
                  </a:lnTo>
                  <a:lnTo>
                    <a:pt x="464" y="85"/>
                  </a:lnTo>
                  <a:lnTo>
                    <a:pt x="474" y="91"/>
                  </a:lnTo>
                  <a:lnTo>
                    <a:pt x="458" y="148"/>
                  </a:lnTo>
                  <a:lnTo>
                    <a:pt x="489" y="153"/>
                  </a:lnTo>
                  <a:lnTo>
                    <a:pt x="489" y="159"/>
                  </a:lnTo>
                  <a:lnTo>
                    <a:pt x="500" y="159"/>
                  </a:lnTo>
                  <a:lnTo>
                    <a:pt x="510" y="153"/>
                  </a:lnTo>
                  <a:lnTo>
                    <a:pt x="510" y="182"/>
                  </a:lnTo>
                  <a:lnTo>
                    <a:pt x="505" y="210"/>
                  </a:lnTo>
                  <a:lnTo>
                    <a:pt x="474" y="205"/>
                  </a:lnTo>
                  <a:lnTo>
                    <a:pt x="469" y="205"/>
                  </a:lnTo>
                  <a:lnTo>
                    <a:pt x="464" y="199"/>
                  </a:lnTo>
                  <a:lnTo>
                    <a:pt x="458" y="205"/>
                  </a:lnTo>
                  <a:lnTo>
                    <a:pt x="453" y="233"/>
                  </a:lnTo>
                  <a:lnTo>
                    <a:pt x="464" y="245"/>
                  </a:lnTo>
                  <a:lnTo>
                    <a:pt x="469" y="256"/>
                  </a:lnTo>
                  <a:lnTo>
                    <a:pt x="484" y="262"/>
                  </a:lnTo>
                  <a:lnTo>
                    <a:pt x="479" y="279"/>
                  </a:lnTo>
                  <a:lnTo>
                    <a:pt x="458" y="273"/>
                  </a:lnTo>
                  <a:lnTo>
                    <a:pt x="448" y="279"/>
                  </a:lnTo>
                  <a:lnTo>
                    <a:pt x="443" y="273"/>
                  </a:lnTo>
                  <a:lnTo>
                    <a:pt x="438" y="273"/>
                  </a:lnTo>
                  <a:lnTo>
                    <a:pt x="433" y="267"/>
                  </a:lnTo>
                  <a:lnTo>
                    <a:pt x="412" y="262"/>
                  </a:lnTo>
                  <a:lnTo>
                    <a:pt x="412" y="273"/>
                  </a:lnTo>
                  <a:lnTo>
                    <a:pt x="412" y="279"/>
                  </a:lnTo>
                  <a:lnTo>
                    <a:pt x="412" y="290"/>
                  </a:lnTo>
                  <a:lnTo>
                    <a:pt x="407" y="296"/>
                  </a:lnTo>
                  <a:lnTo>
                    <a:pt x="397" y="296"/>
                  </a:lnTo>
                  <a:lnTo>
                    <a:pt x="386" y="302"/>
                  </a:lnTo>
                  <a:lnTo>
                    <a:pt x="386" y="319"/>
                  </a:lnTo>
                  <a:lnTo>
                    <a:pt x="386" y="330"/>
                  </a:lnTo>
                  <a:lnTo>
                    <a:pt x="386" y="341"/>
                  </a:lnTo>
                  <a:lnTo>
                    <a:pt x="386" y="347"/>
                  </a:lnTo>
                  <a:lnTo>
                    <a:pt x="386" y="353"/>
                  </a:lnTo>
                  <a:lnTo>
                    <a:pt x="391" y="353"/>
                  </a:lnTo>
                  <a:lnTo>
                    <a:pt x="391" y="359"/>
                  </a:lnTo>
                  <a:lnTo>
                    <a:pt x="397" y="359"/>
                  </a:lnTo>
                  <a:lnTo>
                    <a:pt x="402" y="347"/>
                  </a:lnTo>
                  <a:lnTo>
                    <a:pt x="417" y="347"/>
                  </a:lnTo>
                  <a:lnTo>
                    <a:pt x="422" y="347"/>
                  </a:lnTo>
                  <a:lnTo>
                    <a:pt x="433" y="347"/>
                  </a:lnTo>
                  <a:lnTo>
                    <a:pt x="438" y="341"/>
                  </a:lnTo>
                  <a:lnTo>
                    <a:pt x="443" y="341"/>
                  </a:lnTo>
                  <a:lnTo>
                    <a:pt x="448" y="341"/>
                  </a:lnTo>
                  <a:lnTo>
                    <a:pt x="448" y="347"/>
                  </a:lnTo>
                  <a:lnTo>
                    <a:pt x="443" y="353"/>
                  </a:lnTo>
                  <a:lnTo>
                    <a:pt x="438" y="359"/>
                  </a:lnTo>
                  <a:lnTo>
                    <a:pt x="443" y="359"/>
                  </a:lnTo>
                  <a:lnTo>
                    <a:pt x="448" y="359"/>
                  </a:lnTo>
                  <a:lnTo>
                    <a:pt x="453" y="364"/>
                  </a:lnTo>
                  <a:lnTo>
                    <a:pt x="464" y="364"/>
                  </a:lnTo>
                  <a:lnTo>
                    <a:pt x="464" y="370"/>
                  </a:lnTo>
                  <a:lnTo>
                    <a:pt x="464" y="387"/>
                  </a:lnTo>
                  <a:lnTo>
                    <a:pt x="453" y="387"/>
                  </a:lnTo>
                  <a:lnTo>
                    <a:pt x="453" y="393"/>
                  </a:lnTo>
                  <a:lnTo>
                    <a:pt x="448" y="404"/>
                  </a:lnTo>
                  <a:lnTo>
                    <a:pt x="453" y="421"/>
                  </a:lnTo>
                  <a:lnTo>
                    <a:pt x="453" y="472"/>
                  </a:lnTo>
                  <a:lnTo>
                    <a:pt x="443" y="472"/>
                  </a:lnTo>
                  <a:lnTo>
                    <a:pt x="443" y="484"/>
                  </a:lnTo>
                  <a:lnTo>
                    <a:pt x="448" y="490"/>
                  </a:lnTo>
                  <a:lnTo>
                    <a:pt x="448" y="495"/>
                  </a:lnTo>
                  <a:lnTo>
                    <a:pt x="448" y="501"/>
                  </a:lnTo>
                  <a:lnTo>
                    <a:pt x="448" y="512"/>
                  </a:lnTo>
                  <a:lnTo>
                    <a:pt x="448" y="518"/>
                  </a:lnTo>
                  <a:lnTo>
                    <a:pt x="448" y="524"/>
                  </a:lnTo>
                  <a:lnTo>
                    <a:pt x="443" y="524"/>
                  </a:lnTo>
                  <a:lnTo>
                    <a:pt x="438" y="524"/>
                  </a:lnTo>
                  <a:lnTo>
                    <a:pt x="433" y="524"/>
                  </a:lnTo>
                  <a:lnTo>
                    <a:pt x="428" y="518"/>
                  </a:lnTo>
                  <a:lnTo>
                    <a:pt x="407" y="524"/>
                  </a:lnTo>
                  <a:lnTo>
                    <a:pt x="402" y="524"/>
                  </a:lnTo>
                  <a:lnTo>
                    <a:pt x="397" y="524"/>
                  </a:lnTo>
                  <a:lnTo>
                    <a:pt x="391" y="524"/>
                  </a:lnTo>
                  <a:lnTo>
                    <a:pt x="386" y="524"/>
                  </a:lnTo>
                  <a:lnTo>
                    <a:pt x="376" y="529"/>
                  </a:lnTo>
                  <a:lnTo>
                    <a:pt x="371" y="529"/>
                  </a:lnTo>
                  <a:lnTo>
                    <a:pt x="366" y="524"/>
                  </a:lnTo>
                  <a:lnTo>
                    <a:pt x="355" y="541"/>
                  </a:lnTo>
                  <a:lnTo>
                    <a:pt x="361" y="552"/>
                  </a:lnTo>
                  <a:lnTo>
                    <a:pt x="361" y="564"/>
                  </a:lnTo>
                  <a:lnTo>
                    <a:pt x="366" y="575"/>
                  </a:lnTo>
                  <a:lnTo>
                    <a:pt x="361" y="575"/>
                  </a:lnTo>
                  <a:lnTo>
                    <a:pt x="361" y="581"/>
                  </a:lnTo>
                  <a:lnTo>
                    <a:pt x="340" y="586"/>
                  </a:lnTo>
                  <a:lnTo>
                    <a:pt x="309" y="598"/>
                  </a:lnTo>
                  <a:lnTo>
                    <a:pt x="165" y="467"/>
                  </a:lnTo>
                  <a:lnTo>
                    <a:pt x="159" y="461"/>
                  </a:lnTo>
                  <a:lnTo>
                    <a:pt x="154" y="461"/>
                  </a:lnTo>
                  <a:lnTo>
                    <a:pt x="103" y="427"/>
                  </a:lnTo>
                  <a:lnTo>
                    <a:pt x="98" y="433"/>
                  </a:lnTo>
                  <a:lnTo>
                    <a:pt x="92" y="433"/>
                  </a:lnTo>
                  <a:lnTo>
                    <a:pt x="92" y="444"/>
                  </a:lnTo>
                  <a:lnTo>
                    <a:pt x="87" y="444"/>
                  </a:lnTo>
                  <a:lnTo>
                    <a:pt x="87" y="455"/>
                  </a:lnTo>
                  <a:lnTo>
                    <a:pt x="87" y="467"/>
                  </a:lnTo>
                  <a:lnTo>
                    <a:pt x="46" y="467"/>
                  </a:lnTo>
                  <a:lnTo>
                    <a:pt x="41" y="467"/>
                  </a:lnTo>
                  <a:lnTo>
                    <a:pt x="41" y="461"/>
                  </a:lnTo>
                  <a:lnTo>
                    <a:pt x="46" y="438"/>
                  </a:lnTo>
                  <a:lnTo>
                    <a:pt x="25" y="433"/>
                  </a:lnTo>
                  <a:lnTo>
                    <a:pt x="20" y="433"/>
                  </a:lnTo>
                  <a:lnTo>
                    <a:pt x="20" y="427"/>
                  </a:lnTo>
                  <a:lnTo>
                    <a:pt x="15" y="393"/>
                  </a:lnTo>
                  <a:lnTo>
                    <a:pt x="15" y="376"/>
                  </a:lnTo>
                  <a:lnTo>
                    <a:pt x="15" y="347"/>
                  </a:lnTo>
                  <a:lnTo>
                    <a:pt x="10" y="336"/>
                  </a:lnTo>
                  <a:lnTo>
                    <a:pt x="10" y="324"/>
                  </a:lnTo>
                  <a:lnTo>
                    <a:pt x="5" y="313"/>
                  </a:lnTo>
                  <a:lnTo>
                    <a:pt x="0" y="307"/>
                  </a:lnTo>
                  <a:lnTo>
                    <a:pt x="20" y="307"/>
                  </a:lnTo>
                  <a:lnTo>
                    <a:pt x="46" y="307"/>
                  </a:lnTo>
                  <a:lnTo>
                    <a:pt x="46" y="290"/>
                  </a:lnTo>
                  <a:lnTo>
                    <a:pt x="51" y="279"/>
                  </a:lnTo>
                  <a:lnTo>
                    <a:pt x="46" y="267"/>
                  </a:lnTo>
                  <a:lnTo>
                    <a:pt x="51" y="245"/>
                  </a:lnTo>
                  <a:lnTo>
                    <a:pt x="56" y="245"/>
                  </a:lnTo>
                  <a:lnTo>
                    <a:pt x="67" y="245"/>
                  </a:lnTo>
                  <a:lnTo>
                    <a:pt x="72" y="245"/>
                  </a:lnTo>
                  <a:lnTo>
                    <a:pt x="77" y="245"/>
                  </a:lnTo>
                  <a:lnTo>
                    <a:pt x="82" y="245"/>
                  </a:lnTo>
                  <a:lnTo>
                    <a:pt x="87" y="245"/>
                  </a:lnTo>
                  <a:lnTo>
                    <a:pt x="92" y="245"/>
                  </a:lnTo>
                  <a:lnTo>
                    <a:pt x="92" y="239"/>
                  </a:lnTo>
                  <a:lnTo>
                    <a:pt x="92" y="210"/>
                  </a:lnTo>
                  <a:lnTo>
                    <a:pt x="82" y="210"/>
                  </a:lnTo>
                  <a:lnTo>
                    <a:pt x="82" y="205"/>
                  </a:lnTo>
                  <a:lnTo>
                    <a:pt x="87" y="205"/>
                  </a:lnTo>
                  <a:lnTo>
                    <a:pt x="82" y="199"/>
                  </a:lnTo>
                  <a:lnTo>
                    <a:pt x="82" y="193"/>
                  </a:lnTo>
                  <a:lnTo>
                    <a:pt x="77" y="193"/>
                  </a:lnTo>
                  <a:lnTo>
                    <a:pt x="72" y="182"/>
                  </a:lnTo>
                  <a:lnTo>
                    <a:pt x="62" y="182"/>
                  </a:lnTo>
                  <a:lnTo>
                    <a:pt x="62" y="165"/>
                  </a:lnTo>
                  <a:lnTo>
                    <a:pt x="46" y="165"/>
                  </a:lnTo>
                  <a:lnTo>
                    <a:pt x="41" y="114"/>
                  </a:lnTo>
                  <a:lnTo>
                    <a:pt x="41" y="108"/>
                  </a:lnTo>
                  <a:lnTo>
                    <a:pt x="56" y="108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72" y="114"/>
                  </a:lnTo>
                  <a:lnTo>
                    <a:pt x="77" y="108"/>
                  </a:lnTo>
                  <a:lnTo>
                    <a:pt x="72" y="97"/>
                  </a:lnTo>
                  <a:lnTo>
                    <a:pt x="67" y="85"/>
                  </a:lnTo>
                  <a:lnTo>
                    <a:pt x="62" y="79"/>
                  </a:lnTo>
                  <a:lnTo>
                    <a:pt x="51" y="74"/>
                  </a:lnTo>
                  <a:lnTo>
                    <a:pt x="51" y="51"/>
                  </a:lnTo>
                  <a:lnTo>
                    <a:pt x="72" y="51"/>
                  </a:lnTo>
                  <a:lnTo>
                    <a:pt x="82" y="40"/>
                  </a:lnTo>
                  <a:lnTo>
                    <a:pt x="82" y="5"/>
                  </a:lnTo>
                  <a:lnTo>
                    <a:pt x="129" y="0"/>
                  </a:lnTo>
                  <a:lnTo>
                    <a:pt x="129" y="5"/>
                  </a:lnTo>
                  <a:lnTo>
                    <a:pt x="134" y="34"/>
                  </a:lnTo>
                  <a:lnTo>
                    <a:pt x="185" y="28"/>
                  </a:lnTo>
                  <a:close/>
                </a:path>
              </a:pathLst>
            </a:custGeom>
            <a:solidFill>
              <a:srgbClr val="00B0F0">
                <a:alpha val="36862"/>
              </a:srgbClr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53" name="Freeform 9"/>
            <p:cNvSpPr>
              <a:spLocks/>
            </p:cNvSpPr>
            <p:nvPr/>
          </p:nvSpPr>
          <p:spPr bwMode="auto">
            <a:xfrm>
              <a:off x="1502662" y="3556000"/>
              <a:ext cx="666922" cy="965200"/>
            </a:xfrm>
            <a:custGeom>
              <a:avLst/>
              <a:gdLst>
                <a:gd name="T0" fmla="*/ 2147483646 w 511"/>
                <a:gd name="T1" fmla="*/ 2147483646 h 712"/>
                <a:gd name="T2" fmla="*/ 2147483646 w 511"/>
                <a:gd name="T3" fmla="*/ 2147483646 h 712"/>
                <a:gd name="T4" fmla="*/ 2147483646 w 511"/>
                <a:gd name="T5" fmla="*/ 2147483646 h 712"/>
                <a:gd name="T6" fmla="*/ 2147483646 w 511"/>
                <a:gd name="T7" fmla="*/ 2147483646 h 712"/>
                <a:gd name="T8" fmla="*/ 2147483646 w 511"/>
                <a:gd name="T9" fmla="*/ 2147483646 h 712"/>
                <a:gd name="T10" fmla="*/ 2147483646 w 511"/>
                <a:gd name="T11" fmla="*/ 2147483646 h 712"/>
                <a:gd name="T12" fmla="*/ 2147483646 w 511"/>
                <a:gd name="T13" fmla="*/ 2147483646 h 712"/>
                <a:gd name="T14" fmla="*/ 2147483646 w 511"/>
                <a:gd name="T15" fmla="*/ 2147483646 h 712"/>
                <a:gd name="T16" fmla="*/ 2147483646 w 511"/>
                <a:gd name="T17" fmla="*/ 2147483646 h 712"/>
                <a:gd name="T18" fmla="*/ 2147483646 w 511"/>
                <a:gd name="T19" fmla="*/ 2147483646 h 712"/>
                <a:gd name="T20" fmla="*/ 2147483646 w 511"/>
                <a:gd name="T21" fmla="*/ 2147483646 h 712"/>
                <a:gd name="T22" fmla="*/ 2147483646 w 511"/>
                <a:gd name="T23" fmla="*/ 2147483646 h 712"/>
                <a:gd name="T24" fmla="*/ 2147483646 w 511"/>
                <a:gd name="T25" fmla="*/ 2147483646 h 712"/>
                <a:gd name="T26" fmla="*/ 2147483646 w 511"/>
                <a:gd name="T27" fmla="*/ 2147483646 h 712"/>
                <a:gd name="T28" fmla="*/ 2147483646 w 511"/>
                <a:gd name="T29" fmla="*/ 2147483646 h 712"/>
                <a:gd name="T30" fmla="*/ 2147483646 w 511"/>
                <a:gd name="T31" fmla="*/ 2147483646 h 712"/>
                <a:gd name="T32" fmla="*/ 2147483646 w 511"/>
                <a:gd name="T33" fmla="*/ 2147483646 h 712"/>
                <a:gd name="T34" fmla="*/ 2147483646 w 511"/>
                <a:gd name="T35" fmla="*/ 2147483646 h 712"/>
                <a:gd name="T36" fmla="*/ 2147483646 w 511"/>
                <a:gd name="T37" fmla="*/ 2147483646 h 712"/>
                <a:gd name="T38" fmla="*/ 2147483646 w 511"/>
                <a:gd name="T39" fmla="*/ 2147483646 h 712"/>
                <a:gd name="T40" fmla="*/ 2147483646 w 511"/>
                <a:gd name="T41" fmla="*/ 2147483646 h 712"/>
                <a:gd name="T42" fmla="*/ 2147483646 w 511"/>
                <a:gd name="T43" fmla="*/ 2147483646 h 712"/>
                <a:gd name="T44" fmla="*/ 2147483646 w 511"/>
                <a:gd name="T45" fmla="*/ 2147483646 h 712"/>
                <a:gd name="T46" fmla="*/ 2147483646 w 511"/>
                <a:gd name="T47" fmla="*/ 2147483646 h 712"/>
                <a:gd name="T48" fmla="*/ 2147483646 w 511"/>
                <a:gd name="T49" fmla="*/ 2147483646 h 712"/>
                <a:gd name="T50" fmla="*/ 2147483646 w 511"/>
                <a:gd name="T51" fmla="*/ 2147483646 h 712"/>
                <a:gd name="T52" fmla="*/ 2147483646 w 511"/>
                <a:gd name="T53" fmla="*/ 2147483646 h 712"/>
                <a:gd name="T54" fmla="*/ 2147483646 w 511"/>
                <a:gd name="T55" fmla="*/ 2147483646 h 712"/>
                <a:gd name="T56" fmla="*/ 2147483646 w 511"/>
                <a:gd name="T57" fmla="*/ 2147483646 h 712"/>
                <a:gd name="T58" fmla="*/ 2147483646 w 511"/>
                <a:gd name="T59" fmla="*/ 2147483646 h 712"/>
                <a:gd name="T60" fmla="*/ 2147483646 w 511"/>
                <a:gd name="T61" fmla="*/ 2147483646 h 712"/>
                <a:gd name="T62" fmla="*/ 2147483646 w 511"/>
                <a:gd name="T63" fmla="*/ 2147483646 h 712"/>
                <a:gd name="T64" fmla="*/ 2147483646 w 511"/>
                <a:gd name="T65" fmla="*/ 2147483646 h 712"/>
                <a:gd name="T66" fmla="*/ 2147483646 w 511"/>
                <a:gd name="T67" fmla="*/ 2147483646 h 712"/>
                <a:gd name="T68" fmla="*/ 2147483646 w 511"/>
                <a:gd name="T69" fmla="*/ 2147483646 h 712"/>
                <a:gd name="T70" fmla="*/ 2147483646 w 511"/>
                <a:gd name="T71" fmla="*/ 2147483646 h 712"/>
                <a:gd name="T72" fmla="*/ 2147483646 w 511"/>
                <a:gd name="T73" fmla="*/ 2147483646 h 712"/>
                <a:gd name="T74" fmla="*/ 2147483646 w 511"/>
                <a:gd name="T75" fmla="*/ 2147483646 h 712"/>
                <a:gd name="T76" fmla="*/ 2147483646 w 511"/>
                <a:gd name="T77" fmla="*/ 2147483646 h 712"/>
                <a:gd name="T78" fmla="*/ 2147483646 w 511"/>
                <a:gd name="T79" fmla="*/ 2147483646 h 712"/>
                <a:gd name="T80" fmla="*/ 2147483646 w 511"/>
                <a:gd name="T81" fmla="*/ 2147483646 h 712"/>
                <a:gd name="T82" fmla="*/ 2147483646 w 511"/>
                <a:gd name="T83" fmla="*/ 2147483646 h 712"/>
                <a:gd name="T84" fmla="*/ 2147483646 w 511"/>
                <a:gd name="T85" fmla="*/ 2147483646 h 712"/>
                <a:gd name="T86" fmla="*/ 2147483646 w 511"/>
                <a:gd name="T87" fmla="*/ 2147483646 h 712"/>
                <a:gd name="T88" fmla="*/ 2147483646 w 511"/>
                <a:gd name="T89" fmla="*/ 2147483646 h 712"/>
                <a:gd name="T90" fmla="*/ 2147483646 w 511"/>
                <a:gd name="T91" fmla="*/ 2147483646 h 712"/>
                <a:gd name="T92" fmla="*/ 2147483646 w 511"/>
                <a:gd name="T93" fmla="*/ 2147483646 h 712"/>
                <a:gd name="T94" fmla="*/ 2147483646 w 511"/>
                <a:gd name="T95" fmla="*/ 2147483646 h 712"/>
                <a:gd name="T96" fmla="*/ 2147483646 w 511"/>
                <a:gd name="T97" fmla="*/ 2147483646 h 712"/>
                <a:gd name="T98" fmla="*/ 2147483646 w 511"/>
                <a:gd name="T99" fmla="*/ 2147483646 h 712"/>
                <a:gd name="T100" fmla="*/ 2147483646 w 511"/>
                <a:gd name="T101" fmla="*/ 2147483646 h 712"/>
                <a:gd name="T102" fmla="*/ 2147483646 w 511"/>
                <a:gd name="T103" fmla="*/ 2147483646 h 712"/>
                <a:gd name="T104" fmla="*/ 2147483646 w 511"/>
                <a:gd name="T105" fmla="*/ 2147483646 h 712"/>
                <a:gd name="T106" fmla="*/ 2147483646 w 511"/>
                <a:gd name="T107" fmla="*/ 2147483646 h 712"/>
                <a:gd name="T108" fmla="*/ 2147483646 w 511"/>
                <a:gd name="T109" fmla="*/ 2147483646 h 712"/>
                <a:gd name="T110" fmla="*/ 2147483646 w 511"/>
                <a:gd name="T111" fmla="*/ 2147483646 h 71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11"/>
                <a:gd name="T169" fmla="*/ 0 h 712"/>
                <a:gd name="T170" fmla="*/ 511 w 511"/>
                <a:gd name="T171" fmla="*/ 712 h 71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11" h="712">
                  <a:moveTo>
                    <a:pt x="6" y="581"/>
                  </a:moveTo>
                  <a:lnTo>
                    <a:pt x="6" y="575"/>
                  </a:lnTo>
                  <a:lnTo>
                    <a:pt x="11" y="575"/>
                  </a:lnTo>
                  <a:lnTo>
                    <a:pt x="6" y="564"/>
                  </a:lnTo>
                  <a:lnTo>
                    <a:pt x="6" y="552"/>
                  </a:lnTo>
                  <a:lnTo>
                    <a:pt x="0" y="541"/>
                  </a:lnTo>
                  <a:lnTo>
                    <a:pt x="11" y="524"/>
                  </a:lnTo>
                  <a:lnTo>
                    <a:pt x="16" y="529"/>
                  </a:lnTo>
                  <a:lnTo>
                    <a:pt x="21" y="529"/>
                  </a:lnTo>
                  <a:lnTo>
                    <a:pt x="31" y="524"/>
                  </a:lnTo>
                  <a:lnTo>
                    <a:pt x="36" y="524"/>
                  </a:lnTo>
                  <a:lnTo>
                    <a:pt x="42" y="524"/>
                  </a:lnTo>
                  <a:lnTo>
                    <a:pt x="47" y="524"/>
                  </a:lnTo>
                  <a:lnTo>
                    <a:pt x="52" y="524"/>
                  </a:lnTo>
                  <a:lnTo>
                    <a:pt x="73" y="518"/>
                  </a:lnTo>
                  <a:lnTo>
                    <a:pt x="78" y="524"/>
                  </a:lnTo>
                  <a:lnTo>
                    <a:pt x="83" y="524"/>
                  </a:lnTo>
                  <a:lnTo>
                    <a:pt x="88" y="524"/>
                  </a:lnTo>
                  <a:lnTo>
                    <a:pt x="93" y="524"/>
                  </a:lnTo>
                  <a:lnTo>
                    <a:pt x="93" y="518"/>
                  </a:lnTo>
                  <a:lnTo>
                    <a:pt x="93" y="512"/>
                  </a:lnTo>
                  <a:lnTo>
                    <a:pt x="93" y="501"/>
                  </a:lnTo>
                  <a:lnTo>
                    <a:pt x="93" y="495"/>
                  </a:lnTo>
                  <a:lnTo>
                    <a:pt x="93" y="490"/>
                  </a:lnTo>
                  <a:lnTo>
                    <a:pt x="88" y="484"/>
                  </a:lnTo>
                  <a:lnTo>
                    <a:pt x="88" y="472"/>
                  </a:lnTo>
                  <a:lnTo>
                    <a:pt x="98" y="472"/>
                  </a:lnTo>
                  <a:lnTo>
                    <a:pt x="98" y="421"/>
                  </a:lnTo>
                  <a:lnTo>
                    <a:pt x="93" y="404"/>
                  </a:lnTo>
                  <a:lnTo>
                    <a:pt x="98" y="393"/>
                  </a:lnTo>
                  <a:lnTo>
                    <a:pt x="98" y="387"/>
                  </a:lnTo>
                  <a:lnTo>
                    <a:pt x="109" y="387"/>
                  </a:lnTo>
                  <a:lnTo>
                    <a:pt x="109" y="370"/>
                  </a:lnTo>
                  <a:lnTo>
                    <a:pt x="109" y="364"/>
                  </a:lnTo>
                  <a:lnTo>
                    <a:pt x="98" y="364"/>
                  </a:lnTo>
                  <a:lnTo>
                    <a:pt x="93" y="359"/>
                  </a:lnTo>
                  <a:lnTo>
                    <a:pt x="88" y="359"/>
                  </a:lnTo>
                  <a:lnTo>
                    <a:pt x="83" y="359"/>
                  </a:lnTo>
                  <a:lnTo>
                    <a:pt x="88" y="353"/>
                  </a:lnTo>
                  <a:lnTo>
                    <a:pt x="93" y="347"/>
                  </a:lnTo>
                  <a:lnTo>
                    <a:pt x="93" y="341"/>
                  </a:lnTo>
                  <a:lnTo>
                    <a:pt x="88" y="341"/>
                  </a:lnTo>
                  <a:lnTo>
                    <a:pt x="83" y="341"/>
                  </a:lnTo>
                  <a:lnTo>
                    <a:pt x="78" y="347"/>
                  </a:lnTo>
                  <a:lnTo>
                    <a:pt x="67" y="347"/>
                  </a:lnTo>
                  <a:lnTo>
                    <a:pt x="62" y="347"/>
                  </a:lnTo>
                  <a:lnTo>
                    <a:pt x="47" y="347"/>
                  </a:lnTo>
                  <a:lnTo>
                    <a:pt x="42" y="359"/>
                  </a:lnTo>
                  <a:lnTo>
                    <a:pt x="36" y="359"/>
                  </a:lnTo>
                  <a:lnTo>
                    <a:pt x="36" y="353"/>
                  </a:lnTo>
                  <a:lnTo>
                    <a:pt x="31" y="353"/>
                  </a:lnTo>
                  <a:lnTo>
                    <a:pt x="31" y="347"/>
                  </a:lnTo>
                  <a:lnTo>
                    <a:pt x="31" y="341"/>
                  </a:lnTo>
                  <a:lnTo>
                    <a:pt x="31" y="330"/>
                  </a:lnTo>
                  <a:lnTo>
                    <a:pt x="31" y="319"/>
                  </a:lnTo>
                  <a:lnTo>
                    <a:pt x="31" y="302"/>
                  </a:lnTo>
                  <a:lnTo>
                    <a:pt x="42" y="296"/>
                  </a:lnTo>
                  <a:lnTo>
                    <a:pt x="52" y="296"/>
                  </a:lnTo>
                  <a:lnTo>
                    <a:pt x="57" y="290"/>
                  </a:lnTo>
                  <a:lnTo>
                    <a:pt x="57" y="279"/>
                  </a:lnTo>
                  <a:lnTo>
                    <a:pt x="57" y="273"/>
                  </a:lnTo>
                  <a:lnTo>
                    <a:pt x="57" y="262"/>
                  </a:lnTo>
                  <a:lnTo>
                    <a:pt x="78" y="267"/>
                  </a:lnTo>
                  <a:lnTo>
                    <a:pt x="83" y="273"/>
                  </a:lnTo>
                  <a:lnTo>
                    <a:pt x="88" y="273"/>
                  </a:lnTo>
                  <a:lnTo>
                    <a:pt x="93" y="279"/>
                  </a:lnTo>
                  <a:lnTo>
                    <a:pt x="103" y="273"/>
                  </a:lnTo>
                  <a:lnTo>
                    <a:pt x="124" y="279"/>
                  </a:lnTo>
                  <a:lnTo>
                    <a:pt x="129" y="262"/>
                  </a:lnTo>
                  <a:lnTo>
                    <a:pt x="114" y="256"/>
                  </a:lnTo>
                  <a:lnTo>
                    <a:pt x="109" y="245"/>
                  </a:lnTo>
                  <a:lnTo>
                    <a:pt x="98" y="233"/>
                  </a:lnTo>
                  <a:lnTo>
                    <a:pt x="103" y="205"/>
                  </a:lnTo>
                  <a:lnTo>
                    <a:pt x="109" y="199"/>
                  </a:lnTo>
                  <a:lnTo>
                    <a:pt x="114" y="205"/>
                  </a:lnTo>
                  <a:lnTo>
                    <a:pt x="119" y="205"/>
                  </a:lnTo>
                  <a:lnTo>
                    <a:pt x="150" y="210"/>
                  </a:lnTo>
                  <a:lnTo>
                    <a:pt x="155" y="182"/>
                  </a:lnTo>
                  <a:lnTo>
                    <a:pt x="155" y="153"/>
                  </a:lnTo>
                  <a:lnTo>
                    <a:pt x="160" y="148"/>
                  </a:lnTo>
                  <a:lnTo>
                    <a:pt x="170" y="136"/>
                  </a:lnTo>
                  <a:lnTo>
                    <a:pt x="186" y="119"/>
                  </a:lnTo>
                  <a:lnTo>
                    <a:pt x="201" y="22"/>
                  </a:lnTo>
                  <a:lnTo>
                    <a:pt x="207" y="22"/>
                  </a:lnTo>
                  <a:lnTo>
                    <a:pt x="207" y="17"/>
                  </a:lnTo>
                  <a:lnTo>
                    <a:pt x="201" y="17"/>
                  </a:lnTo>
                  <a:lnTo>
                    <a:pt x="207" y="11"/>
                  </a:lnTo>
                  <a:lnTo>
                    <a:pt x="212" y="17"/>
                  </a:lnTo>
                  <a:lnTo>
                    <a:pt x="212" y="11"/>
                  </a:lnTo>
                  <a:lnTo>
                    <a:pt x="212" y="5"/>
                  </a:lnTo>
                  <a:lnTo>
                    <a:pt x="212" y="11"/>
                  </a:lnTo>
                  <a:lnTo>
                    <a:pt x="217" y="11"/>
                  </a:lnTo>
                  <a:lnTo>
                    <a:pt x="222" y="11"/>
                  </a:lnTo>
                  <a:lnTo>
                    <a:pt x="222" y="5"/>
                  </a:lnTo>
                  <a:lnTo>
                    <a:pt x="227" y="5"/>
                  </a:lnTo>
                  <a:lnTo>
                    <a:pt x="222" y="11"/>
                  </a:lnTo>
                  <a:lnTo>
                    <a:pt x="227" y="11"/>
                  </a:lnTo>
                  <a:lnTo>
                    <a:pt x="232" y="11"/>
                  </a:lnTo>
                  <a:lnTo>
                    <a:pt x="232" y="17"/>
                  </a:lnTo>
                  <a:lnTo>
                    <a:pt x="237" y="17"/>
                  </a:lnTo>
                  <a:lnTo>
                    <a:pt x="237" y="22"/>
                  </a:lnTo>
                  <a:lnTo>
                    <a:pt x="237" y="28"/>
                  </a:lnTo>
                  <a:lnTo>
                    <a:pt x="237" y="34"/>
                  </a:lnTo>
                  <a:lnTo>
                    <a:pt x="243" y="34"/>
                  </a:lnTo>
                  <a:lnTo>
                    <a:pt x="243" y="28"/>
                  </a:lnTo>
                  <a:lnTo>
                    <a:pt x="248" y="28"/>
                  </a:lnTo>
                  <a:lnTo>
                    <a:pt x="248" y="34"/>
                  </a:lnTo>
                  <a:lnTo>
                    <a:pt x="253" y="34"/>
                  </a:lnTo>
                  <a:lnTo>
                    <a:pt x="258" y="34"/>
                  </a:lnTo>
                  <a:lnTo>
                    <a:pt x="258" y="40"/>
                  </a:lnTo>
                  <a:lnTo>
                    <a:pt x="258" y="45"/>
                  </a:lnTo>
                  <a:lnTo>
                    <a:pt x="258" y="51"/>
                  </a:lnTo>
                  <a:lnTo>
                    <a:pt x="258" y="57"/>
                  </a:lnTo>
                  <a:lnTo>
                    <a:pt x="258" y="62"/>
                  </a:lnTo>
                  <a:lnTo>
                    <a:pt x="263" y="62"/>
                  </a:lnTo>
                  <a:lnTo>
                    <a:pt x="263" y="68"/>
                  </a:lnTo>
                  <a:lnTo>
                    <a:pt x="268" y="68"/>
                  </a:lnTo>
                  <a:lnTo>
                    <a:pt x="274" y="68"/>
                  </a:lnTo>
                  <a:lnTo>
                    <a:pt x="279" y="62"/>
                  </a:lnTo>
                  <a:lnTo>
                    <a:pt x="284" y="62"/>
                  </a:lnTo>
                  <a:lnTo>
                    <a:pt x="294" y="57"/>
                  </a:lnTo>
                  <a:lnTo>
                    <a:pt x="294" y="51"/>
                  </a:lnTo>
                  <a:lnTo>
                    <a:pt x="299" y="28"/>
                  </a:lnTo>
                  <a:lnTo>
                    <a:pt x="294" y="22"/>
                  </a:lnTo>
                  <a:lnTo>
                    <a:pt x="289" y="11"/>
                  </a:lnTo>
                  <a:lnTo>
                    <a:pt x="294" y="5"/>
                  </a:lnTo>
                  <a:lnTo>
                    <a:pt x="299" y="5"/>
                  </a:lnTo>
                  <a:lnTo>
                    <a:pt x="305" y="5"/>
                  </a:lnTo>
                  <a:lnTo>
                    <a:pt x="310" y="22"/>
                  </a:lnTo>
                  <a:lnTo>
                    <a:pt x="325" y="11"/>
                  </a:lnTo>
                  <a:lnTo>
                    <a:pt x="330" y="5"/>
                  </a:lnTo>
                  <a:lnTo>
                    <a:pt x="351" y="5"/>
                  </a:lnTo>
                  <a:lnTo>
                    <a:pt x="356" y="5"/>
                  </a:lnTo>
                  <a:lnTo>
                    <a:pt x="356" y="11"/>
                  </a:lnTo>
                  <a:lnTo>
                    <a:pt x="356" y="17"/>
                  </a:lnTo>
                  <a:lnTo>
                    <a:pt x="356" y="22"/>
                  </a:lnTo>
                  <a:lnTo>
                    <a:pt x="356" y="28"/>
                  </a:lnTo>
                  <a:lnTo>
                    <a:pt x="382" y="22"/>
                  </a:lnTo>
                  <a:lnTo>
                    <a:pt x="402" y="22"/>
                  </a:lnTo>
                  <a:lnTo>
                    <a:pt x="402" y="17"/>
                  </a:lnTo>
                  <a:lnTo>
                    <a:pt x="408" y="11"/>
                  </a:lnTo>
                  <a:lnTo>
                    <a:pt x="413" y="11"/>
                  </a:lnTo>
                  <a:lnTo>
                    <a:pt x="413" y="5"/>
                  </a:lnTo>
                  <a:lnTo>
                    <a:pt x="418" y="5"/>
                  </a:lnTo>
                  <a:lnTo>
                    <a:pt x="423" y="22"/>
                  </a:lnTo>
                  <a:lnTo>
                    <a:pt x="428" y="22"/>
                  </a:lnTo>
                  <a:lnTo>
                    <a:pt x="428" y="17"/>
                  </a:lnTo>
                  <a:lnTo>
                    <a:pt x="433" y="17"/>
                  </a:lnTo>
                  <a:lnTo>
                    <a:pt x="433" y="22"/>
                  </a:lnTo>
                  <a:lnTo>
                    <a:pt x="433" y="28"/>
                  </a:lnTo>
                  <a:lnTo>
                    <a:pt x="444" y="22"/>
                  </a:lnTo>
                  <a:lnTo>
                    <a:pt x="449" y="22"/>
                  </a:lnTo>
                  <a:lnTo>
                    <a:pt x="454" y="22"/>
                  </a:lnTo>
                  <a:lnTo>
                    <a:pt x="459" y="17"/>
                  </a:lnTo>
                  <a:lnTo>
                    <a:pt x="459" y="5"/>
                  </a:lnTo>
                  <a:lnTo>
                    <a:pt x="464" y="0"/>
                  </a:lnTo>
                  <a:lnTo>
                    <a:pt x="469" y="0"/>
                  </a:lnTo>
                  <a:lnTo>
                    <a:pt x="475" y="0"/>
                  </a:lnTo>
                  <a:lnTo>
                    <a:pt x="480" y="0"/>
                  </a:lnTo>
                  <a:lnTo>
                    <a:pt x="485" y="5"/>
                  </a:lnTo>
                  <a:lnTo>
                    <a:pt x="485" y="17"/>
                  </a:lnTo>
                  <a:lnTo>
                    <a:pt x="490" y="22"/>
                  </a:lnTo>
                  <a:lnTo>
                    <a:pt x="495" y="22"/>
                  </a:lnTo>
                  <a:lnTo>
                    <a:pt x="500" y="22"/>
                  </a:lnTo>
                  <a:lnTo>
                    <a:pt x="500" y="28"/>
                  </a:lnTo>
                  <a:lnTo>
                    <a:pt x="495" y="40"/>
                  </a:lnTo>
                  <a:lnTo>
                    <a:pt x="485" y="51"/>
                  </a:lnTo>
                  <a:lnTo>
                    <a:pt x="485" y="57"/>
                  </a:lnTo>
                  <a:lnTo>
                    <a:pt x="485" y="79"/>
                  </a:lnTo>
                  <a:lnTo>
                    <a:pt x="490" y="85"/>
                  </a:lnTo>
                  <a:lnTo>
                    <a:pt x="506" y="108"/>
                  </a:lnTo>
                  <a:lnTo>
                    <a:pt x="500" y="108"/>
                  </a:lnTo>
                  <a:lnTo>
                    <a:pt x="500" y="114"/>
                  </a:lnTo>
                  <a:lnTo>
                    <a:pt x="490" y="131"/>
                  </a:lnTo>
                  <a:lnTo>
                    <a:pt x="490" y="136"/>
                  </a:lnTo>
                  <a:lnTo>
                    <a:pt x="495" y="142"/>
                  </a:lnTo>
                  <a:lnTo>
                    <a:pt x="511" y="153"/>
                  </a:lnTo>
                  <a:lnTo>
                    <a:pt x="506" y="159"/>
                  </a:lnTo>
                  <a:lnTo>
                    <a:pt x="500" y="199"/>
                  </a:lnTo>
                  <a:lnTo>
                    <a:pt x="495" y="199"/>
                  </a:lnTo>
                  <a:lnTo>
                    <a:pt x="495" y="233"/>
                  </a:lnTo>
                  <a:lnTo>
                    <a:pt x="500" y="239"/>
                  </a:lnTo>
                  <a:lnTo>
                    <a:pt x="495" y="267"/>
                  </a:lnTo>
                  <a:lnTo>
                    <a:pt x="500" y="279"/>
                  </a:lnTo>
                  <a:lnTo>
                    <a:pt x="480" y="284"/>
                  </a:lnTo>
                  <a:lnTo>
                    <a:pt x="480" y="279"/>
                  </a:lnTo>
                  <a:lnTo>
                    <a:pt x="480" y="250"/>
                  </a:lnTo>
                  <a:lnTo>
                    <a:pt x="428" y="250"/>
                  </a:lnTo>
                  <a:lnTo>
                    <a:pt x="423" y="262"/>
                  </a:lnTo>
                  <a:lnTo>
                    <a:pt x="423" y="267"/>
                  </a:lnTo>
                  <a:lnTo>
                    <a:pt x="423" y="273"/>
                  </a:lnTo>
                  <a:lnTo>
                    <a:pt x="418" y="279"/>
                  </a:lnTo>
                  <a:lnTo>
                    <a:pt x="413" y="284"/>
                  </a:lnTo>
                  <a:lnTo>
                    <a:pt x="408" y="302"/>
                  </a:lnTo>
                  <a:lnTo>
                    <a:pt x="423" y="324"/>
                  </a:lnTo>
                  <a:lnTo>
                    <a:pt x="418" y="336"/>
                  </a:lnTo>
                  <a:lnTo>
                    <a:pt x="418" y="353"/>
                  </a:lnTo>
                  <a:lnTo>
                    <a:pt x="428" y="353"/>
                  </a:lnTo>
                  <a:lnTo>
                    <a:pt x="423" y="427"/>
                  </a:lnTo>
                  <a:lnTo>
                    <a:pt x="423" y="433"/>
                  </a:lnTo>
                  <a:lnTo>
                    <a:pt x="423" y="438"/>
                  </a:lnTo>
                  <a:lnTo>
                    <a:pt x="418" y="438"/>
                  </a:lnTo>
                  <a:lnTo>
                    <a:pt x="418" y="444"/>
                  </a:lnTo>
                  <a:lnTo>
                    <a:pt x="418" y="450"/>
                  </a:lnTo>
                  <a:lnTo>
                    <a:pt x="423" y="450"/>
                  </a:lnTo>
                  <a:lnTo>
                    <a:pt x="428" y="455"/>
                  </a:lnTo>
                  <a:lnTo>
                    <a:pt x="433" y="455"/>
                  </a:lnTo>
                  <a:lnTo>
                    <a:pt x="433" y="467"/>
                  </a:lnTo>
                  <a:lnTo>
                    <a:pt x="433" y="472"/>
                  </a:lnTo>
                  <a:lnTo>
                    <a:pt x="433" y="484"/>
                  </a:lnTo>
                  <a:lnTo>
                    <a:pt x="439" y="484"/>
                  </a:lnTo>
                  <a:lnTo>
                    <a:pt x="439" y="490"/>
                  </a:lnTo>
                  <a:lnTo>
                    <a:pt x="433" y="490"/>
                  </a:lnTo>
                  <a:lnTo>
                    <a:pt x="433" y="495"/>
                  </a:lnTo>
                  <a:lnTo>
                    <a:pt x="428" y="495"/>
                  </a:lnTo>
                  <a:lnTo>
                    <a:pt x="428" y="501"/>
                  </a:lnTo>
                  <a:lnTo>
                    <a:pt x="428" y="507"/>
                  </a:lnTo>
                  <a:lnTo>
                    <a:pt x="433" y="507"/>
                  </a:lnTo>
                  <a:lnTo>
                    <a:pt x="433" y="524"/>
                  </a:lnTo>
                  <a:lnTo>
                    <a:pt x="423" y="524"/>
                  </a:lnTo>
                  <a:lnTo>
                    <a:pt x="418" y="529"/>
                  </a:lnTo>
                  <a:lnTo>
                    <a:pt x="418" y="547"/>
                  </a:lnTo>
                  <a:lnTo>
                    <a:pt x="413" y="552"/>
                  </a:lnTo>
                  <a:lnTo>
                    <a:pt x="408" y="569"/>
                  </a:lnTo>
                  <a:lnTo>
                    <a:pt x="397" y="581"/>
                  </a:lnTo>
                  <a:lnTo>
                    <a:pt x="397" y="586"/>
                  </a:lnTo>
                  <a:lnTo>
                    <a:pt x="397" y="592"/>
                  </a:lnTo>
                  <a:lnTo>
                    <a:pt x="392" y="609"/>
                  </a:lnTo>
                  <a:lnTo>
                    <a:pt x="387" y="615"/>
                  </a:lnTo>
                  <a:lnTo>
                    <a:pt x="387" y="621"/>
                  </a:lnTo>
                  <a:lnTo>
                    <a:pt x="392" y="621"/>
                  </a:lnTo>
                  <a:lnTo>
                    <a:pt x="402" y="621"/>
                  </a:lnTo>
                  <a:lnTo>
                    <a:pt x="408" y="621"/>
                  </a:lnTo>
                  <a:lnTo>
                    <a:pt x="408" y="626"/>
                  </a:lnTo>
                  <a:lnTo>
                    <a:pt x="408" y="643"/>
                  </a:lnTo>
                  <a:lnTo>
                    <a:pt x="402" y="649"/>
                  </a:lnTo>
                  <a:lnTo>
                    <a:pt x="402" y="655"/>
                  </a:lnTo>
                  <a:lnTo>
                    <a:pt x="392" y="649"/>
                  </a:lnTo>
                  <a:lnTo>
                    <a:pt x="387" y="649"/>
                  </a:lnTo>
                  <a:lnTo>
                    <a:pt x="387" y="638"/>
                  </a:lnTo>
                  <a:lnTo>
                    <a:pt x="382" y="643"/>
                  </a:lnTo>
                  <a:lnTo>
                    <a:pt x="377" y="643"/>
                  </a:lnTo>
                  <a:lnTo>
                    <a:pt x="366" y="643"/>
                  </a:lnTo>
                  <a:lnTo>
                    <a:pt x="346" y="643"/>
                  </a:lnTo>
                  <a:lnTo>
                    <a:pt x="325" y="643"/>
                  </a:lnTo>
                  <a:lnTo>
                    <a:pt x="325" y="649"/>
                  </a:lnTo>
                  <a:lnTo>
                    <a:pt x="315" y="666"/>
                  </a:lnTo>
                  <a:lnTo>
                    <a:pt x="315" y="672"/>
                  </a:lnTo>
                  <a:lnTo>
                    <a:pt x="310" y="672"/>
                  </a:lnTo>
                  <a:lnTo>
                    <a:pt x="299" y="672"/>
                  </a:lnTo>
                  <a:lnTo>
                    <a:pt x="299" y="678"/>
                  </a:lnTo>
                  <a:lnTo>
                    <a:pt x="294" y="678"/>
                  </a:lnTo>
                  <a:lnTo>
                    <a:pt x="294" y="689"/>
                  </a:lnTo>
                  <a:lnTo>
                    <a:pt x="289" y="689"/>
                  </a:lnTo>
                  <a:lnTo>
                    <a:pt x="279" y="689"/>
                  </a:lnTo>
                  <a:lnTo>
                    <a:pt x="274" y="712"/>
                  </a:lnTo>
                  <a:lnTo>
                    <a:pt x="243" y="706"/>
                  </a:lnTo>
                  <a:lnTo>
                    <a:pt x="170" y="689"/>
                  </a:lnTo>
                  <a:lnTo>
                    <a:pt x="170" y="683"/>
                  </a:lnTo>
                  <a:lnTo>
                    <a:pt x="170" y="678"/>
                  </a:lnTo>
                  <a:lnTo>
                    <a:pt x="181" y="660"/>
                  </a:lnTo>
                  <a:lnTo>
                    <a:pt x="186" y="649"/>
                  </a:lnTo>
                  <a:lnTo>
                    <a:pt x="191" y="643"/>
                  </a:lnTo>
                  <a:lnTo>
                    <a:pt x="181" y="638"/>
                  </a:lnTo>
                  <a:lnTo>
                    <a:pt x="176" y="638"/>
                  </a:lnTo>
                  <a:lnTo>
                    <a:pt x="170" y="632"/>
                  </a:lnTo>
                  <a:lnTo>
                    <a:pt x="150" y="603"/>
                  </a:lnTo>
                  <a:lnTo>
                    <a:pt x="145" y="592"/>
                  </a:lnTo>
                  <a:lnTo>
                    <a:pt x="134" y="586"/>
                  </a:lnTo>
                  <a:lnTo>
                    <a:pt x="129" y="586"/>
                  </a:lnTo>
                  <a:lnTo>
                    <a:pt x="119" y="586"/>
                  </a:lnTo>
                  <a:lnTo>
                    <a:pt x="103" y="586"/>
                  </a:lnTo>
                  <a:lnTo>
                    <a:pt x="93" y="586"/>
                  </a:lnTo>
                  <a:lnTo>
                    <a:pt x="88" y="586"/>
                  </a:lnTo>
                  <a:lnTo>
                    <a:pt x="83" y="586"/>
                  </a:lnTo>
                  <a:lnTo>
                    <a:pt x="73" y="586"/>
                  </a:lnTo>
                  <a:lnTo>
                    <a:pt x="62" y="592"/>
                  </a:lnTo>
                  <a:lnTo>
                    <a:pt x="52" y="592"/>
                  </a:lnTo>
                  <a:lnTo>
                    <a:pt x="47" y="592"/>
                  </a:lnTo>
                  <a:lnTo>
                    <a:pt x="36" y="592"/>
                  </a:lnTo>
                  <a:lnTo>
                    <a:pt x="21" y="586"/>
                  </a:lnTo>
                  <a:lnTo>
                    <a:pt x="11" y="581"/>
                  </a:lnTo>
                  <a:lnTo>
                    <a:pt x="6" y="581"/>
                  </a:lnTo>
                  <a:close/>
                </a:path>
              </a:pathLst>
            </a:custGeom>
            <a:solidFill>
              <a:srgbClr val="00B0F0">
                <a:alpha val="36862"/>
              </a:srgbClr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54" name="Freeform 11"/>
            <p:cNvSpPr>
              <a:spLocks/>
            </p:cNvSpPr>
            <p:nvPr/>
          </p:nvSpPr>
          <p:spPr bwMode="auto">
            <a:xfrm>
              <a:off x="1534137" y="1808164"/>
              <a:ext cx="746352" cy="1006475"/>
            </a:xfrm>
            <a:custGeom>
              <a:avLst/>
              <a:gdLst>
                <a:gd name="T0" fmla="*/ 2147483646 w 572"/>
                <a:gd name="T1" fmla="*/ 2147483646 h 741"/>
                <a:gd name="T2" fmla="*/ 2147483646 w 572"/>
                <a:gd name="T3" fmla="*/ 2147483646 h 741"/>
                <a:gd name="T4" fmla="*/ 2147483646 w 572"/>
                <a:gd name="T5" fmla="*/ 2147483646 h 741"/>
                <a:gd name="T6" fmla="*/ 2147483646 w 572"/>
                <a:gd name="T7" fmla="*/ 2147483646 h 741"/>
                <a:gd name="T8" fmla="*/ 2147483646 w 572"/>
                <a:gd name="T9" fmla="*/ 2147483646 h 741"/>
                <a:gd name="T10" fmla="*/ 2147483646 w 572"/>
                <a:gd name="T11" fmla="*/ 2147483646 h 741"/>
                <a:gd name="T12" fmla="*/ 2147483646 w 572"/>
                <a:gd name="T13" fmla="*/ 2147483646 h 741"/>
                <a:gd name="T14" fmla="*/ 2147483646 w 572"/>
                <a:gd name="T15" fmla="*/ 2147483646 h 741"/>
                <a:gd name="T16" fmla="*/ 2147483646 w 572"/>
                <a:gd name="T17" fmla="*/ 2147483646 h 741"/>
                <a:gd name="T18" fmla="*/ 2147483646 w 572"/>
                <a:gd name="T19" fmla="*/ 2147483646 h 741"/>
                <a:gd name="T20" fmla="*/ 2147483646 w 572"/>
                <a:gd name="T21" fmla="*/ 2147483646 h 741"/>
                <a:gd name="T22" fmla="*/ 2147483646 w 572"/>
                <a:gd name="T23" fmla="*/ 2147483646 h 741"/>
                <a:gd name="T24" fmla="*/ 2147483646 w 572"/>
                <a:gd name="T25" fmla="*/ 2147483646 h 741"/>
                <a:gd name="T26" fmla="*/ 2147483646 w 572"/>
                <a:gd name="T27" fmla="*/ 2147483646 h 741"/>
                <a:gd name="T28" fmla="*/ 2147483646 w 572"/>
                <a:gd name="T29" fmla="*/ 2147483646 h 741"/>
                <a:gd name="T30" fmla="*/ 2147483646 w 572"/>
                <a:gd name="T31" fmla="*/ 2147483646 h 741"/>
                <a:gd name="T32" fmla="*/ 2147483646 w 572"/>
                <a:gd name="T33" fmla="*/ 2147483646 h 741"/>
                <a:gd name="T34" fmla="*/ 2147483646 w 572"/>
                <a:gd name="T35" fmla="*/ 2147483646 h 741"/>
                <a:gd name="T36" fmla="*/ 2147483646 w 572"/>
                <a:gd name="T37" fmla="*/ 2147483646 h 741"/>
                <a:gd name="T38" fmla="*/ 2147483646 w 572"/>
                <a:gd name="T39" fmla="*/ 2147483646 h 741"/>
                <a:gd name="T40" fmla="*/ 2147483646 w 572"/>
                <a:gd name="T41" fmla="*/ 2147483646 h 741"/>
                <a:gd name="T42" fmla="*/ 2147483646 w 572"/>
                <a:gd name="T43" fmla="*/ 2147483646 h 741"/>
                <a:gd name="T44" fmla="*/ 2147483646 w 572"/>
                <a:gd name="T45" fmla="*/ 2147483646 h 741"/>
                <a:gd name="T46" fmla="*/ 2147483646 w 572"/>
                <a:gd name="T47" fmla="*/ 2147483646 h 741"/>
                <a:gd name="T48" fmla="*/ 2147483646 w 572"/>
                <a:gd name="T49" fmla="*/ 2147483646 h 741"/>
                <a:gd name="T50" fmla="*/ 2147483646 w 572"/>
                <a:gd name="T51" fmla="*/ 2147483646 h 741"/>
                <a:gd name="T52" fmla="*/ 2147483646 w 572"/>
                <a:gd name="T53" fmla="*/ 2147483646 h 741"/>
                <a:gd name="T54" fmla="*/ 2147483646 w 572"/>
                <a:gd name="T55" fmla="*/ 2147483646 h 741"/>
                <a:gd name="T56" fmla="*/ 2147483646 w 572"/>
                <a:gd name="T57" fmla="*/ 2147483646 h 741"/>
                <a:gd name="T58" fmla="*/ 2147483646 w 572"/>
                <a:gd name="T59" fmla="*/ 2147483646 h 741"/>
                <a:gd name="T60" fmla="*/ 2147483646 w 572"/>
                <a:gd name="T61" fmla="*/ 2147483646 h 741"/>
                <a:gd name="T62" fmla="*/ 2147483646 w 572"/>
                <a:gd name="T63" fmla="*/ 2147483646 h 741"/>
                <a:gd name="T64" fmla="*/ 2147483646 w 572"/>
                <a:gd name="T65" fmla="*/ 2147483646 h 741"/>
                <a:gd name="T66" fmla="*/ 2147483646 w 572"/>
                <a:gd name="T67" fmla="*/ 2147483646 h 741"/>
                <a:gd name="T68" fmla="*/ 2147483646 w 572"/>
                <a:gd name="T69" fmla="*/ 2147483646 h 741"/>
                <a:gd name="T70" fmla="*/ 2147483646 w 572"/>
                <a:gd name="T71" fmla="*/ 2147483646 h 741"/>
                <a:gd name="T72" fmla="*/ 2147483646 w 572"/>
                <a:gd name="T73" fmla="*/ 2147483646 h 741"/>
                <a:gd name="T74" fmla="*/ 2147483646 w 572"/>
                <a:gd name="T75" fmla="*/ 2147483646 h 741"/>
                <a:gd name="T76" fmla="*/ 2147483646 w 572"/>
                <a:gd name="T77" fmla="*/ 2147483646 h 741"/>
                <a:gd name="T78" fmla="*/ 2147483646 w 572"/>
                <a:gd name="T79" fmla="*/ 2147483646 h 741"/>
                <a:gd name="T80" fmla="*/ 2147483646 w 572"/>
                <a:gd name="T81" fmla="*/ 2147483646 h 741"/>
                <a:gd name="T82" fmla="*/ 2147483646 w 572"/>
                <a:gd name="T83" fmla="*/ 2147483646 h 741"/>
                <a:gd name="T84" fmla="*/ 2147483646 w 572"/>
                <a:gd name="T85" fmla="*/ 2147483646 h 741"/>
                <a:gd name="T86" fmla="*/ 2147483646 w 572"/>
                <a:gd name="T87" fmla="*/ 2147483646 h 741"/>
                <a:gd name="T88" fmla="*/ 2147483646 w 572"/>
                <a:gd name="T89" fmla="*/ 2147483646 h 741"/>
                <a:gd name="T90" fmla="*/ 2147483646 w 572"/>
                <a:gd name="T91" fmla="*/ 2147483646 h 741"/>
                <a:gd name="T92" fmla="*/ 2147483646 w 572"/>
                <a:gd name="T93" fmla="*/ 2147483646 h 741"/>
                <a:gd name="T94" fmla="*/ 2147483646 w 572"/>
                <a:gd name="T95" fmla="*/ 2147483646 h 741"/>
                <a:gd name="T96" fmla="*/ 2147483646 w 572"/>
                <a:gd name="T97" fmla="*/ 0 h 741"/>
                <a:gd name="T98" fmla="*/ 2147483646 w 572"/>
                <a:gd name="T99" fmla="*/ 2147483646 h 741"/>
                <a:gd name="T100" fmla="*/ 2147483646 w 572"/>
                <a:gd name="T101" fmla="*/ 2147483646 h 741"/>
                <a:gd name="T102" fmla="*/ 2147483646 w 572"/>
                <a:gd name="T103" fmla="*/ 2147483646 h 741"/>
                <a:gd name="T104" fmla="*/ 2147483646 w 572"/>
                <a:gd name="T105" fmla="*/ 2147483646 h 741"/>
                <a:gd name="T106" fmla="*/ 2147483646 w 572"/>
                <a:gd name="T107" fmla="*/ 2147483646 h 74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72"/>
                <a:gd name="T163" fmla="*/ 0 h 741"/>
                <a:gd name="T164" fmla="*/ 572 w 572"/>
                <a:gd name="T165" fmla="*/ 741 h 74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72" h="741">
                  <a:moveTo>
                    <a:pt x="567" y="109"/>
                  </a:moveTo>
                  <a:lnTo>
                    <a:pt x="572" y="120"/>
                  </a:lnTo>
                  <a:lnTo>
                    <a:pt x="567" y="126"/>
                  </a:lnTo>
                  <a:lnTo>
                    <a:pt x="562" y="137"/>
                  </a:lnTo>
                  <a:lnTo>
                    <a:pt x="557" y="137"/>
                  </a:lnTo>
                  <a:lnTo>
                    <a:pt x="562" y="143"/>
                  </a:lnTo>
                  <a:lnTo>
                    <a:pt x="567" y="148"/>
                  </a:lnTo>
                  <a:lnTo>
                    <a:pt x="567" y="154"/>
                  </a:lnTo>
                  <a:lnTo>
                    <a:pt x="567" y="160"/>
                  </a:lnTo>
                  <a:lnTo>
                    <a:pt x="562" y="171"/>
                  </a:lnTo>
                  <a:lnTo>
                    <a:pt x="562" y="177"/>
                  </a:lnTo>
                  <a:lnTo>
                    <a:pt x="567" y="183"/>
                  </a:lnTo>
                  <a:lnTo>
                    <a:pt x="562" y="183"/>
                  </a:lnTo>
                  <a:lnTo>
                    <a:pt x="562" y="188"/>
                  </a:lnTo>
                  <a:lnTo>
                    <a:pt x="557" y="194"/>
                  </a:lnTo>
                  <a:lnTo>
                    <a:pt x="567" y="228"/>
                  </a:lnTo>
                  <a:lnTo>
                    <a:pt x="562" y="234"/>
                  </a:lnTo>
                  <a:lnTo>
                    <a:pt x="557" y="240"/>
                  </a:lnTo>
                  <a:lnTo>
                    <a:pt x="552" y="245"/>
                  </a:lnTo>
                  <a:lnTo>
                    <a:pt x="552" y="251"/>
                  </a:lnTo>
                  <a:lnTo>
                    <a:pt x="557" y="257"/>
                  </a:lnTo>
                  <a:lnTo>
                    <a:pt x="552" y="268"/>
                  </a:lnTo>
                  <a:lnTo>
                    <a:pt x="552" y="274"/>
                  </a:lnTo>
                  <a:lnTo>
                    <a:pt x="552" y="279"/>
                  </a:lnTo>
                  <a:lnTo>
                    <a:pt x="552" y="285"/>
                  </a:lnTo>
                  <a:lnTo>
                    <a:pt x="567" y="296"/>
                  </a:lnTo>
                  <a:lnTo>
                    <a:pt x="567" y="302"/>
                  </a:lnTo>
                  <a:lnTo>
                    <a:pt x="567" y="308"/>
                  </a:lnTo>
                  <a:lnTo>
                    <a:pt x="562" y="308"/>
                  </a:lnTo>
                  <a:lnTo>
                    <a:pt x="546" y="308"/>
                  </a:lnTo>
                  <a:lnTo>
                    <a:pt x="531" y="331"/>
                  </a:lnTo>
                  <a:lnTo>
                    <a:pt x="510" y="319"/>
                  </a:lnTo>
                  <a:lnTo>
                    <a:pt x="505" y="331"/>
                  </a:lnTo>
                  <a:lnTo>
                    <a:pt x="500" y="331"/>
                  </a:lnTo>
                  <a:lnTo>
                    <a:pt x="495" y="331"/>
                  </a:lnTo>
                  <a:lnTo>
                    <a:pt x="495" y="336"/>
                  </a:lnTo>
                  <a:lnTo>
                    <a:pt x="490" y="336"/>
                  </a:lnTo>
                  <a:lnTo>
                    <a:pt x="485" y="336"/>
                  </a:lnTo>
                  <a:lnTo>
                    <a:pt x="474" y="331"/>
                  </a:lnTo>
                  <a:lnTo>
                    <a:pt x="448" y="336"/>
                  </a:lnTo>
                  <a:lnTo>
                    <a:pt x="438" y="336"/>
                  </a:lnTo>
                  <a:lnTo>
                    <a:pt x="423" y="342"/>
                  </a:lnTo>
                  <a:lnTo>
                    <a:pt x="412" y="342"/>
                  </a:lnTo>
                  <a:lnTo>
                    <a:pt x="407" y="348"/>
                  </a:lnTo>
                  <a:lnTo>
                    <a:pt x="397" y="348"/>
                  </a:lnTo>
                  <a:lnTo>
                    <a:pt x="392" y="359"/>
                  </a:lnTo>
                  <a:lnTo>
                    <a:pt x="381" y="376"/>
                  </a:lnTo>
                  <a:lnTo>
                    <a:pt x="356" y="376"/>
                  </a:lnTo>
                  <a:lnTo>
                    <a:pt x="345" y="376"/>
                  </a:lnTo>
                  <a:lnTo>
                    <a:pt x="340" y="376"/>
                  </a:lnTo>
                  <a:lnTo>
                    <a:pt x="325" y="382"/>
                  </a:lnTo>
                  <a:lnTo>
                    <a:pt x="325" y="388"/>
                  </a:lnTo>
                  <a:lnTo>
                    <a:pt x="330" y="393"/>
                  </a:lnTo>
                  <a:lnTo>
                    <a:pt x="330" y="399"/>
                  </a:lnTo>
                  <a:lnTo>
                    <a:pt x="325" y="405"/>
                  </a:lnTo>
                  <a:lnTo>
                    <a:pt x="320" y="422"/>
                  </a:lnTo>
                  <a:lnTo>
                    <a:pt x="325" y="433"/>
                  </a:lnTo>
                  <a:lnTo>
                    <a:pt x="330" y="433"/>
                  </a:lnTo>
                  <a:lnTo>
                    <a:pt x="330" y="439"/>
                  </a:lnTo>
                  <a:lnTo>
                    <a:pt x="330" y="450"/>
                  </a:lnTo>
                  <a:lnTo>
                    <a:pt x="325" y="450"/>
                  </a:lnTo>
                  <a:lnTo>
                    <a:pt x="314" y="439"/>
                  </a:lnTo>
                  <a:lnTo>
                    <a:pt x="309" y="439"/>
                  </a:lnTo>
                  <a:lnTo>
                    <a:pt x="284" y="473"/>
                  </a:lnTo>
                  <a:lnTo>
                    <a:pt x="278" y="484"/>
                  </a:lnTo>
                  <a:lnTo>
                    <a:pt x="278" y="490"/>
                  </a:lnTo>
                  <a:lnTo>
                    <a:pt x="268" y="513"/>
                  </a:lnTo>
                  <a:lnTo>
                    <a:pt x="294" y="536"/>
                  </a:lnTo>
                  <a:lnTo>
                    <a:pt x="299" y="541"/>
                  </a:lnTo>
                  <a:lnTo>
                    <a:pt x="299" y="536"/>
                  </a:lnTo>
                  <a:lnTo>
                    <a:pt x="304" y="536"/>
                  </a:lnTo>
                  <a:lnTo>
                    <a:pt x="304" y="541"/>
                  </a:lnTo>
                  <a:lnTo>
                    <a:pt x="304" y="553"/>
                  </a:lnTo>
                  <a:lnTo>
                    <a:pt x="304" y="559"/>
                  </a:lnTo>
                  <a:lnTo>
                    <a:pt x="294" y="564"/>
                  </a:lnTo>
                  <a:lnTo>
                    <a:pt x="309" y="593"/>
                  </a:lnTo>
                  <a:lnTo>
                    <a:pt x="299" y="598"/>
                  </a:lnTo>
                  <a:lnTo>
                    <a:pt x="299" y="604"/>
                  </a:lnTo>
                  <a:lnTo>
                    <a:pt x="304" y="610"/>
                  </a:lnTo>
                  <a:lnTo>
                    <a:pt x="309" y="615"/>
                  </a:lnTo>
                  <a:lnTo>
                    <a:pt x="309" y="621"/>
                  </a:lnTo>
                  <a:lnTo>
                    <a:pt x="320" y="621"/>
                  </a:lnTo>
                  <a:lnTo>
                    <a:pt x="320" y="627"/>
                  </a:lnTo>
                  <a:lnTo>
                    <a:pt x="314" y="638"/>
                  </a:lnTo>
                  <a:lnTo>
                    <a:pt x="320" y="644"/>
                  </a:lnTo>
                  <a:lnTo>
                    <a:pt x="320" y="650"/>
                  </a:lnTo>
                  <a:lnTo>
                    <a:pt x="314" y="655"/>
                  </a:lnTo>
                  <a:lnTo>
                    <a:pt x="314" y="650"/>
                  </a:lnTo>
                  <a:lnTo>
                    <a:pt x="309" y="655"/>
                  </a:lnTo>
                  <a:lnTo>
                    <a:pt x="309" y="661"/>
                  </a:lnTo>
                  <a:lnTo>
                    <a:pt x="304" y="661"/>
                  </a:lnTo>
                  <a:lnTo>
                    <a:pt x="299" y="655"/>
                  </a:lnTo>
                  <a:lnTo>
                    <a:pt x="299" y="644"/>
                  </a:lnTo>
                  <a:lnTo>
                    <a:pt x="294" y="644"/>
                  </a:lnTo>
                  <a:lnTo>
                    <a:pt x="284" y="638"/>
                  </a:lnTo>
                  <a:lnTo>
                    <a:pt x="284" y="633"/>
                  </a:lnTo>
                  <a:lnTo>
                    <a:pt x="289" y="627"/>
                  </a:lnTo>
                  <a:lnTo>
                    <a:pt x="289" y="621"/>
                  </a:lnTo>
                  <a:lnTo>
                    <a:pt x="284" y="621"/>
                  </a:lnTo>
                  <a:lnTo>
                    <a:pt x="273" y="627"/>
                  </a:lnTo>
                  <a:lnTo>
                    <a:pt x="263" y="644"/>
                  </a:lnTo>
                  <a:lnTo>
                    <a:pt x="253" y="655"/>
                  </a:lnTo>
                  <a:lnTo>
                    <a:pt x="253" y="661"/>
                  </a:lnTo>
                  <a:lnTo>
                    <a:pt x="253" y="667"/>
                  </a:lnTo>
                  <a:lnTo>
                    <a:pt x="253" y="672"/>
                  </a:lnTo>
                  <a:lnTo>
                    <a:pt x="258" y="672"/>
                  </a:lnTo>
                  <a:lnTo>
                    <a:pt x="263" y="672"/>
                  </a:lnTo>
                  <a:lnTo>
                    <a:pt x="263" y="678"/>
                  </a:lnTo>
                  <a:lnTo>
                    <a:pt x="268" y="678"/>
                  </a:lnTo>
                  <a:lnTo>
                    <a:pt x="273" y="678"/>
                  </a:lnTo>
                  <a:lnTo>
                    <a:pt x="278" y="678"/>
                  </a:lnTo>
                  <a:lnTo>
                    <a:pt x="284" y="690"/>
                  </a:lnTo>
                  <a:lnTo>
                    <a:pt x="284" y="695"/>
                  </a:lnTo>
                  <a:lnTo>
                    <a:pt x="284" y="701"/>
                  </a:lnTo>
                  <a:lnTo>
                    <a:pt x="289" y="707"/>
                  </a:lnTo>
                  <a:lnTo>
                    <a:pt x="284" y="712"/>
                  </a:lnTo>
                  <a:lnTo>
                    <a:pt x="273" y="718"/>
                  </a:lnTo>
                  <a:lnTo>
                    <a:pt x="263" y="718"/>
                  </a:lnTo>
                  <a:lnTo>
                    <a:pt x="263" y="724"/>
                  </a:lnTo>
                  <a:lnTo>
                    <a:pt x="258" y="729"/>
                  </a:lnTo>
                  <a:lnTo>
                    <a:pt x="258" y="741"/>
                  </a:lnTo>
                  <a:lnTo>
                    <a:pt x="237" y="741"/>
                  </a:lnTo>
                  <a:lnTo>
                    <a:pt x="237" y="718"/>
                  </a:lnTo>
                  <a:lnTo>
                    <a:pt x="170" y="712"/>
                  </a:lnTo>
                  <a:lnTo>
                    <a:pt x="165" y="712"/>
                  </a:lnTo>
                  <a:lnTo>
                    <a:pt x="160" y="707"/>
                  </a:lnTo>
                  <a:lnTo>
                    <a:pt x="149" y="707"/>
                  </a:lnTo>
                  <a:lnTo>
                    <a:pt x="134" y="735"/>
                  </a:lnTo>
                  <a:lnTo>
                    <a:pt x="113" y="724"/>
                  </a:lnTo>
                  <a:lnTo>
                    <a:pt x="108" y="718"/>
                  </a:lnTo>
                  <a:lnTo>
                    <a:pt x="98" y="707"/>
                  </a:lnTo>
                  <a:lnTo>
                    <a:pt x="93" y="707"/>
                  </a:lnTo>
                  <a:lnTo>
                    <a:pt x="98" y="690"/>
                  </a:lnTo>
                  <a:lnTo>
                    <a:pt x="98" y="684"/>
                  </a:lnTo>
                  <a:lnTo>
                    <a:pt x="67" y="672"/>
                  </a:lnTo>
                  <a:lnTo>
                    <a:pt x="57" y="672"/>
                  </a:lnTo>
                  <a:lnTo>
                    <a:pt x="62" y="667"/>
                  </a:lnTo>
                  <a:lnTo>
                    <a:pt x="57" y="667"/>
                  </a:lnTo>
                  <a:lnTo>
                    <a:pt x="52" y="661"/>
                  </a:lnTo>
                  <a:lnTo>
                    <a:pt x="72" y="615"/>
                  </a:lnTo>
                  <a:lnTo>
                    <a:pt x="41" y="604"/>
                  </a:lnTo>
                  <a:lnTo>
                    <a:pt x="36" y="593"/>
                  </a:lnTo>
                  <a:lnTo>
                    <a:pt x="36" y="587"/>
                  </a:lnTo>
                  <a:lnTo>
                    <a:pt x="41" y="570"/>
                  </a:lnTo>
                  <a:lnTo>
                    <a:pt x="41" y="564"/>
                  </a:lnTo>
                  <a:lnTo>
                    <a:pt x="41" y="559"/>
                  </a:lnTo>
                  <a:lnTo>
                    <a:pt x="36" y="553"/>
                  </a:lnTo>
                  <a:lnTo>
                    <a:pt x="21" y="559"/>
                  </a:lnTo>
                  <a:lnTo>
                    <a:pt x="15" y="559"/>
                  </a:lnTo>
                  <a:lnTo>
                    <a:pt x="10" y="553"/>
                  </a:lnTo>
                  <a:lnTo>
                    <a:pt x="10" y="547"/>
                  </a:lnTo>
                  <a:lnTo>
                    <a:pt x="10" y="541"/>
                  </a:lnTo>
                  <a:lnTo>
                    <a:pt x="10" y="530"/>
                  </a:lnTo>
                  <a:lnTo>
                    <a:pt x="15" y="519"/>
                  </a:lnTo>
                  <a:lnTo>
                    <a:pt x="15" y="513"/>
                  </a:lnTo>
                  <a:lnTo>
                    <a:pt x="15" y="507"/>
                  </a:lnTo>
                  <a:lnTo>
                    <a:pt x="10" y="507"/>
                  </a:lnTo>
                  <a:lnTo>
                    <a:pt x="5" y="507"/>
                  </a:lnTo>
                  <a:lnTo>
                    <a:pt x="0" y="507"/>
                  </a:lnTo>
                  <a:lnTo>
                    <a:pt x="0" y="502"/>
                  </a:lnTo>
                  <a:lnTo>
                    <a:pt x="0" y="490"/>
                  </a:lnTo>
                  <a:lnTo>
                    <a:pt x="5" y="484"/>
                  </a:lnTo>
                  <a:lnTo>
                    <a:pt x="5" y="467"/>
                  </a:lnTo>
                  <a:lnTo>
                    <a:pt x="5" y="462"/>
                  </a:lnTo>
                  <a:lnTo>
                    <a:pt x="5" y="456"/>
                  </a:lnTo>
                  <a:lnTo>
                    <a:pt x="10" y="450"/>
                  </a:lnTo>
                  <a:lnTo>
                    <a:pt x="21" y="456"/>
                  </a:lnTo>
                  <a:lnTo>
                    <a:pt x="31" y="456"/>
                  </a:lnTo>
                  <a:lnTo>
                    <a:pt x="36" y="456"/>
                  </a:lnTo>
                  <a:lnTo>
                    <a:pt x="41" y="456"/>
                  </a:lnTo>
                  <a:lnTo>
                    <a:pt x="46" y="462"/>
                  </a:lnTo>
                  <a:lnTo>
                    <a:pt x="52" y="456"/>
                  </a:lnTo>
                  <a:lnTo>
                    <a:pt x="57" y="456"/>
                  </a:lnTo>
                  <a:lnTo>
                    <a:pt x="57" y="450"/>
                  </a:lnTo>
                  <a:lnTo>
                    <a:pt x="62" y="450"/>
                  </a:lnTo>
                  <a:lnTo>
                    <a:pt x="62" y="445"/>
                  </a:lnTo>
                  <a:lnTo>
                    <a:pt x="67" y="405"/>
                  </a:lnTo>
                  <a:lnTo>
                    <a:pt x="72" y="399"/>
                  </a:lnTo>
                  <a:lnTo>
                    <a:pt x="77" y="382"/>
                  </a:lnTo>
                  <a:lnTo>
                    <a:pt x="82" y="371"/>
                  </a:lnTo>
                  <a:lnTo>
                    <a:pt x="88" y="365"/>
                  </a:lnTo>
                  <a:lnTo>
                    <a:pt x="93" y="353"/>
                  </a:lnTo>
                  <a:lnTo>
                    <a:pt x="93" y="342"/>
                  </a:lnTo>
                  <a:lnTo>
                    <a:pt x="93" y="336"/>
                  </a:lnTo>
                  <a:lnTo>
                    <a:pt x="93" y="331"/>
                  </a:lnTo>
                  <a:lnTo>
                    <a:pt x="93" y="325"/>
                  </a:lnTo>
                  <a:lnTo>
                    <a:pt x="93" y="319"/>
                  </a:lnTo>
                  <a:lnTo>
                    <a:pt x="103" y="314"/>
                  </a:lnTo>
                  <a:lnTo>
                    <a:pt x="103" y="308"/>
                  </a:lnTo>
                  <a:lnTo>
                    <a:pt x="103" y="302"/>
                  </a:lnTo>
                  <a:lnTo>
                    <a:pt x="108" y="296"/>
                  </a:lnTo>
                  <a:lnTo>
                    <a:pt x="103" y="296"/>
                  </a:lnTo>
                  <a:lnTo>
                    <a:pt x="103" y="291"/>
                  </a:lnTo>
                  <a:lnTo>
                    <a:pt x="103" y="285"/>
                  </a:lnTo>
                  <a:lnTo>
                    <a:pt x="108" y="279"/>
                  </a:lnTo>
                  <a:lnTo>
                    <a:pt x="113" y="268"/>
                  </a:lnTo>
                  <a:lnTo>
                    <a:pt x="113" y="262"/>
                  </a:lnTo>
                  <a:lnTo>
                    <a:pt x="119" y="257"/>
                  </a:lnTo>
                  <a:lnTo>
                    <a:pt x="119" y="251"/>
                  </a:lnTo>
                  <a:lnTo>
                    <a:pt x="124" y="251"/>
                  </a:lnTo>
                  <a:lnTo>
                    <a:pt x="129" y="251"/>
                  </a:lnTo>
                  <a:lnTo>
                    <a:pt x="134" y="240"/>
                  </a:lnTo>
                  <a:lnTo>
                    <a:pt x="134" y="234"/>
                  </a:lnTo>
                  <a:lnTo>
                    <a:pt x="139" y="228"/>
                  </a:lnTo>
                  <a:lnTo>
                    <a:pt x="139" y="222"/>
                  </a:lnTo>
                  <a:lnTo>
                    <a:pt x="149" y="211"/>
                  </a:lnTo>
                  <a:lnTo>
                    <a:pt x="149" y="200"/>
                  </a:lnTo>
                  <a:lnTo>
                    <a:pt x="155" y="188"/>
                  </a:lnTo>
                  <a:lnTo>
                    <a:pt x="155" y="183"/>
                  </a:lnTo>
                  <a:lnTo>
                    <a:pt x="155" y="177"/>
                  </a:lnTo>
                  <a:lnTo>
                    <a:pt x="155" y="165"/>
                  </a:lnTo>
                  <a:lnTo>
                    <a:pt x="155" y="160"/>
                  </a:lnTo>
                  <a:lnTo>
                    <a:pt x="155" y="154"/>
                  </a:lnTo>
                  <a:lnTo>
                    <a:pt x="160" y="143"/>
                  </a:lnTo>
                  <a:lnTo>
                    <a:pt x="160" y="137"/>
                  </a:lnTo>
                  <a:lnTo>
                    <a:pt x="165" y="131"/>
                  </a:lnTo>
                  <a:lnTo>
                    <a:pt x="170" y="131"/>
                  </a:lnTo>
                  <a:lnTo>
                    <a:pt x="175" y="131"/>
                  </a:lnTo>
                  <a:lnTo>
                    <a:pt x="180" y="131"/>
                  </a:lnTo>
                  <a:lnTo>
                    <a:pt x="180" y="126"/>
                  </a:lnTo>
                  <a:lnTo>
                    <a:pt x="186" y="126"/>
                  </a:lnTo>
                  <a:lnTo>
                    <a:pt x="180" y="120"/>
                  </a:lnTo>
                  <a:lnTo>
                    <a:pt x="180" y="109"/>
                  </a:lnTo>
                  <a:lnTo>
                    <a:pt x="180" y="103"/>
                  </a:lnTo>
                  <a:lnTo>
                    <a:pt x="180" y="97"/>
                  </a:lnTo>
                  <a:lnTo>
                    <a:pt x="186" y="103"/>
                  </a:lnTo>
                  <a:lnTo>
                    <a:pt x="186" y="109"/>
                  </a:lnTo>
                  <a:lnTo>
                    <a:pt x="191" y="109"/>
                  </a:lnTo>
                  <a:lnTo>
                    <a:pt x="191" y="114"/>
                  </a:lnTo>
                  <a:lnTo>
                    <a:pt x="191" y="109"/>
                  </a:lnTo>
                  <a:lnTo>
                    <a:pt x="196" y="109"/>
                  </a:lnTo>
                  <a:lnTo>
                    <a:pt x="201" y="103"/>
                  </a:lnTo>
                  <a:lnTo>
                    <a:pt x="201" y="109"/>
                  </a:lnTo>
                  <a:lnTo>
                    <a:pt x="201" y="114"/>
                  </a:lnTo>
                  <a:lnTo>
                    <a:pt x="206" y="114"/>
                  </a:lnTo>
                  <a:lnTo>
                    <a:pt x="206" y="120"/>
                  </a:lnTo>
                  <a:lnTo>
                    <a:pt x="216" y="120"/>
                  </a:lnTo>
                  <a:lnTo>
                    <a:pt x="211" y="126"/>
                  </a:lnTo>
                  <a:lnTo>
                    <a:pt x="211" y="131"/>
                  </a:lnTo>
                  <a:lnTo>
                    <a:pt x="216" y="137"/>
                  </a:lnTo>
                  <a:lnTo>
                    <a:pt x="227" y="131"/>
                  </a:lnTo>
                  <a:lnTo>
                    <a:pt x="232" y="137"/>
                  </a:lnTo>
                  <a:lnTo>
                    <a:pt x="237" y="143"/>
                  </a:lnTo>
                  <a:lnTo>
                    <a:pt x="242" y="143"/>
                  </a:lnTo>
                  <a:lnTo>
                    <a:pt x="247" y="143"/>
                  </a:lnTo>
                  <a:lnTo>
                    <a:pt x="247" y="137"/>
                  </a:lnTo>
                  <a:lnTo>
                    <a:pt x="253" y="137"/>
                  </a:lnTo>
                  <a:lnTo>
                    <a:pt x="258" y="143"/>
                  </a:lnTo>
                  <a:lnTo>
                    <a:pt x="258" y="148"/>
                  </a:lnTo>
                  <a:lnTo>
                    <a:pt x="258" y="154"/>
                  </a:lnTo>
                  <a:lnTo>
                    <a:pt x="263" y="154"/>
                  </a:lnTo>
                  <a:lnTo>
                    <a:pt x="268" y="154"/>
                  </a:lnTo>
                  <a:lnTo>
                    <a:pt x="273" y="148"/>
                  </a:lnTo>
                  <a:lnTo>
                    <a:pt x="278" y="148"/>
                  </a:lnTo>
                  <a:lnTo>
                    <a:pt x="278" y="143"/>
                  </a:lnTo>
                  <a:lnTo>
                    <a:pt x="278" y="137"/>
                  </a:lnTo>
                  <a:lnTo>
                    <a:pt x="273" y="137"/>
                  </a:lnTo>
                  <a:lnTo>
                    <a:pt x="268" y="137"/>
                  </a:lnTo>
                  <a:lnTo>
                    <a:pt x="273" y="131"/>
                  </a:lnTo>
                  <a:lnTo>
                    <a:pt x="278" y="131"/>
                  </a:lnTo>
                  <a:lnTo>
                    <a:pt x="284" y="137"/>
                  </a:lnTo>
                  <a:lnTo>
                    <a:pt x="284" y="131"/>
                  </a:lnTo>
                  <a:lnTo>
                    <a:pt x="289" y="126"/>
                  </a:lnTo>
                  <a:lnTo>
                    <a:pt x="294" y="126"/>
                  </a:lnTo>
                  <a:lnTo>
                    <a:pt x="294" y="131"/>
                  </a:lnTo>
                  <a:lnTo>
                    <a:pt x="299" y="131"/>
                  </a:lnTo>
                  <a:lnTo>
                    <a:pt x="299" y="137"/>
                  </a:lnTo>
                  <a:lnTo>
                    <a:pt x="304" y="137"/>
                  </a:lnTo>
                  <a:lnTo>
                    <a:pt x="304" y="131"/>
                  </a:lnTo>
                  <a:lnTo>
                    <a:pt x="309" y="126"/>
                  </a:lnTo>
                  <a:lnTo>
                    <a:pt x="309" y="120"/>
                  </a:lnTo>
                  <a:lnTo>
                    <a:pt x="314" y="114"/>
                  </a:lnTo>
                  <a:lnTo>
                    <a:pt x="314" y="103"/>
                  </a:lnTo>
                  <a:lnTo>
                    <a:pt x="314" y="97"/>
                  </a:lnTo>
                  <a:lnTo>
                    <a:pt x="320" y="91"/>
                  </a:lnTo>
                  <a:lnTo>
                    <a:pt x="325" y="91"/>
                  </a:lnTo>
                  <a:lnTo>
                    <a:pt x="330" y="91"/>
                  </a:lnTo>
                  <a:lnTo>
                    <a:pt x="330" y="97"/>
                  </a:lnTo>
                  <a:lnTo>
                    <a:pt x="335" y="97"/>
                  </a:lnTo>
                  <a:lnTo>
                    <a:pt x="340" y="103"/>
                  </a:lnTo>
                  <a:lnTo>
                    <a:pt x="371" y="114"/>
                  </a:lnTo>
                  <a:lnTo>
                    <a:pt x="371" y="103"/>
                  </a:lnTo>
                  <a:lnTo>
                    <a:pt x="371" y="97"/>
                  </a:lnTo>
                  <a:lnTo>
                    <a:pt x="366" y="80"/>
                  </a:lnTo>
                  <a:lnTo>
                    <a:pt x="381" y="63"/>
                  </a:lnTo>
                  <a:lnTo>
                    <a:pt x="376" y="52"/>
                  </a:lnTo>
                  <a:lnTo>
                    <a:pt x="376" y="46"/>
                  </a:lnTo>
                  <a:lnTo>
                    <a:pt x="376" y="40"/>
                  </a:lnTo>
                  <a:lnTo>
                    <a:pt x="381" y="34"/>
                  </a:lnTo>
                  <a:lnTo>
                    <a:pt x="397" y="29"/>
                  </a:lnTo>
                  <a:lnTo>
                    <a:pt x="402" y="23"/>
                  </a:lnTo>
                  <a:lnTo>
                    <a:pt x="402" y="17"/>
                  </a:lnTo>
                  <a:lnTo>
                    <a:pt x="402" y="0"/>
                  </a:lnTo>
                  <a:lnTo>
                    <a:pt x="407" y="0"/>
                  </a:lnTo>
                  <a:lnTo>
                    <a:pt x="412" y="0"/>
                  </a:lnTo>
                  <a:lnTo>
                    <a:pt x="418" y="0"/>
                  </a:lnTo>
                  <a:lnTo>
                    <a:pt x="423" y="0"/>
                  </a:lnTo>
                  <a:lnTo>
                    <a:pt x="423" y="6"/>
                  </a:lnTo>
                  <a:lnTo>
                    <a:pt x="423" y="29"/>
                  </a:lnTo>
                  <a:lnTo>
                    <a:pt x="423" y="40"/>
                  </a:lnTo>
                  <a:lnTo>
                    <a:pt x="428" y="40"/>
                  </a:lnTo>
                  <a:lnTo>
                    <a:pt x="433" y="40"/>
                  </a:lnTo>
                  <a:lnTo>
                    <a:pt x="433" y="46"/>
                  </a:lnTo>
                  <a:lnTo>
                    <a:pt x="433" y="52"/>
                  </a:lnTo>
                  <a:lnTo>
                    <a:pt x="438" y="52"/>
                  </a:lnTo>
                  <a:lnTo>
                    <a:pt x="443" y="52"/>
                  </a:lnTo>
                  <a:lnTo>
                    <a:pt x="448" y="52"/>
                  </a:lnTo>
                  <a:lnTo>
                    <a:pt x="454" y="57"/>
                  </a:lnTo>
                  <a:lnTo>
                    <a:pt x="459" y="69"/>
                  </a:lnTo>
                  <a:lnTo>
                    <a:pt x="464" y="63"/>
                  </a:lnTo>
                  <a:lnTo>
                    <a:pt x="485" y="57"/>
                  </a:lnTo>
                  <a:lnTo>
                    <a:pt x="485" y="52"/>
                  </a:lnTo>
                  <a:lnTo>
                    <a:pt x="485" y="46"/>
                  </a:lnTo>
                  <a:lnTo>
                    <a:pt x="490" y="46"/>
                  </a:lnTo>
                  <a:lnTo>
                    <a:pt x="500" y="46"/>
                  </a:lnTo>
                  <a:lnTo>
                    <a:pt x="510" y="57"/>
                  </a:lnTo>
                  <a:lnTo>
                    <a:pt x="521" y="52"/>
                  </a:lnTo>
                  <a:lnTo>
                    <a:pt x="526" y="52"/>
                  </a:lnTo>
                  <a:lnTo>
                    <a:pt x="526" y="57"/>
                  </a:lnTo>
                  <a:lnTo>
                    <a:pt x="531" y="57"/>
                  </a:lnTo>
                  <a:lnTo>
                    <a:pt x="541" y="69"/>
                  </a:lnTo>
                  <a:lnTo>
                    <a:pt x="541" y="74"/>
                  </a:lnTo>
                  <a:lnTo>
                    <a:pt x="541" y="86"/>
                  </a:lnTo>
                  <a:lnTo>
                    <a:pt x="546" y="86"/>
                  </a:lnTo>
                  <a:lnTo>
                    <a:pt x="552" y="91"/>
                  </a:lnTo>
                  <a:lnTo>
                    <a:pt x="552" y="97"/>
                  </a:lnTo>
                  <a:lnTo>
                    <a:pt x="557" y="103"/>
                  </a:lnTo>
                  <a:lnTo>
                    <a:pt x="562" y="109"/>
                  </a:lnTo>
                  <a:lnTo>
                    <a:pt x="567" y="109"/>
                  </a:lnTo>
                  <a:close/>
                </a:path>
              </a:pathLst>
            </a:cu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55" name="Freeform 13"/>
            <p:cNvSpPr>
              <a:spLocks/>
            </p:cNvSpPr>
            <p:nvPr/>
          </p:nvSpPr>
          <p:spPr bwMode="auto">
            <a:xfrm>
              <a:off x="1685504" y="1376363"/>
              <a:ext cx="699893" cy="641350"/>
            </a:xfrm>
            <a:custGeom>
              <a:avLst/>
              <a:gdLst>
                <a:gd name="T0" fmla="*/ 2147483646 w 536"/>
                <a:gd name="T1" fmla="*/ 2147483646 h 473"/>
                <a:gd name="T2" fmla="*/ 2147483646 w 536"/>
                <a:gd name="T3" fmla="*/ 2147483646 h 473"/>
                <a:gd name="T4" fmla="*/ 2147483646 w 536"/>
                <a:gd name="T5" fmla="*/ 2147483646 h 473"/>
                <a:gd name="T6" fmla="*/ 2147483646 w 536"/>
                <a:gd name="T7" fmla="*/ 2147483646 h 473"/>
                <a:gd name="T8" fmla="*/ 2147483646 w 536"/>
                <a:gd name="T9" fmla="*/ 2147483646 h 473"/>
                <a:gd name="T10" fmla="*/ 2147483646 w 536"/>
                <a:gd name="T11" fmla="*/ 2147483646 h 473"/>
                <a:gd name="T12" fmla="*/ 2147483646 w 536"/>
                <a:gd name="T13" fmla="*/ 2147483646 h 473"/>
                <a:gd name="T14" fmla="*/ 2147483646 w 536"/>
                <a:gd name="T15" fmla="*/ 2147483646 h 473"/>
                <a:gd name="T16" fmla="*/ 2147483646 w 536"/>
                <a:gd name="T17" fmla="*/ 2147483646 h 473"/>
                <a:gd name="T18" fmla="*/ 2147483646 w 536"/>
                <a:gd name="T19" fmla="*/ 2147483646 h 473"/>
                <a:gd name="T20" fmla="*/ 2147483646 w 536"/>
                <a:gd name="T21" fmla="*/ 2147483646 h 473"/>
                <a:gd name="T22" fmla="*/ 2147483646 w 536"/>
                <a:gd name="T23" fmla="*/ 2147483646 h 473"/>
                <a:gd name="T24" fmla="*/ 2147483646 w 536"/>
                <a:gd name="T25" fmla="*/ 2147483646 h 473"/>
                <a:gd name="T26" fmla="*/ 2147483646 w 536"/>
                <a:gd name="T27" fmla="*/ 2147483646 h 473"/>
                <a:gd name="T28" fmla="*/ 2147483646 w 536"/>
                <a:gd name="T29" fmla="*/ 2147483646 h 473"/>
                <a:gd name="T30" fmla="*/ 2147483646 w 536"/>
                <a:gd name="T31" fmla="*/ 2147483646 h 473"/>
                <a:gd name="T32" fmla="*/ 2147483646 w 536"/>
                <a:gd name="T33" fmla="*/ 2147483646 h 473"/>
                <a:gd name="T34" fmla="*/ 2147483646 w 536"/>
                <a:gd name="T35" fmla="*/ 2147483646 h 473"/>
                <a:gd name="T36" fmla="*/ 2147483646 w 536"/>
                <a:gd name="T37" fmla="*/ 2147483646 h 473"/>
                <a:gd name="T38" fmla="*/ 2147483646 w 536"/>
                <a:gd name="T39" fmla="*/ 2147483646 h 473"/>
                <a:gd name="T40" fmla="*/ 2147483646 w 536"/>
                <a:gd name="T41" fmla="*/ 2147483646 h 473"/>
                <a:gd name="T42" fmla="*/ 2147483646 w 536"/>
                <a:gd name="T43" fmla="*/ 2147483646 h 473"/>
                <a:gd name="T44" fmla="*/ 2147483646 w 536"/>
                <a:gd name="T45" fmla="*/ 2147483646 h 473"/>
                <a:gd name="T46" fmla="*/ 2147483646 w 536"/>
                <a:gd name="T47" fmla="*/ 2147483646 h 473"/>
                <a:gd name="T48" fmla="*/ 0 w 536"/>
                <a:gd name="T49" fmla="*/ 2147483646 h 473"/>
                <a:gd name="T50" fmla="*/ 2147483646 w 536"/>
                <a:gd name="T51" fmla="*/ 2147483646 h 473"/>
                <a:gd name="T52" fmla="*/ 2147483646 w 536"/>
                <a:gd name="T53" fmla="*/ 2147483646 h 473"/>
                <a:gd name="T54" fmla="*/ 2147483646 w 536"/>
                <a:gd name="T55" fmla="*/ 2147483646 h 473"/>
                <a:gd name="T56" fmla="*/ 2147483646 w 536"/>
                <a:gd name="T57" fmla="*/ 2147483646 h 473"/>
                <a:gd name="T58" fmla="*/ 2147483646 w 536"/>
                <a:gd name="T59" fmla="*/ 2147483646 h 473"/>
                <a:gd name="T60" fmla="*/ 2147483646 w 536"/>
                <a:gd name="T61" fmla="*/ 2147483646 h 473"/>
                <a:gd name="T62" fmla="*/ 2147483646 w 536"/>
                <a:gd name="T63" fmla="*/ 2147483646 h 473"/>
                <a:gd name="T64" fmla="*/ 2147483646 w 536"/>
                <a:gd name="T65" fmla="*/ 2147483646 h 473"/>
                <a:gd name="T66" fmla="*/ 2147483646 w 536"/>
                <a:gd name="T67" fmla="*/ 2147483646 h 473"/>
                <a:gd name="T68" fmla="*/ 2147483646 w 536"/>
                <a:gd name="T69" fmla="*/ 2147483646 h 473"/>
                <a:gd name="T70" fmla="*/ 2147483646 w 536"/>
                <a:gd name="T71" fmla="*/ 2147483646 h 473"/>
                <a:gd name="T72" fmla="*/ 2147483646 w 536"/>
                <a:gd name="T73" fmla="*/ 2147483646 h 473"/>
                <a:gd name="T74" fmla="*/ 2147483646 w 536"/>
                <a:gd name="T75" fmla="*/ 2147483646 h 473"/>
                <a:gd name="T76" fmla="*/ 2147483646 w 536"/>
                <a:gd name="T77" fmla="*/ 2147483646 h 473"/>
                <a:gd name="T78" fmla="*/ 2147483646 w 536"/>
                <a:gd name="T79" fmla="*/ 2147483646 h 473"/>
                <a:gd name="T80" fmla="*/ 2147483646 w 536"/>
                <a:gd name="T81" fmla="*/ 2147483646 h 473"/>
                <a:gd name="T82" fmla="*/ 2147483646 w 536"/>
                <a:gd name="T83" fmla="*/ 2147483646 h 473"/>
                <a:gd name="T84" fmla="*/ 2147483646 w 536"/>
                <a:gd name="T85" fmla="*/ 2147483646 h 473"/>
                <a:gd name="T86" fmla="*/ 2147483646 w 536"/>
                <a:gd name="T87" fmla="*/ 2147483646 h 473"/>
                <a:gd name="T88" fmla="*/ 2147483646 w 536"/>
                <a:gd name="T89" fmla="*/ 2147483646 h 473"/>
                <a:gd name="T90" fmla="*/ 2147483646 w 536"/>
                <a:gd name="T91" fmla="*/ 2147483646 h 473"/>
                <a:gd name="T92" fmla="*/ 2147483646 w 536"/>
                <a:gd name="T93" fmla="*/ 2147483646 h 473"/>
                <a:gd name="T94" fmla="*/ 2147483646 w 536"/>
                <a:gd name="T95" fmla="*/ 2147483646 h 473"/>
                <a:gd name="T96" fmla="*/ 2147483646 w 536"/>
                <a:gd name="T97" fmla="*/ 2147483646 h 473"/>
                <a:gd name="T98" fmla="*/ 2147483646 w 536"/>
                <a:gd name="T99" fmla="*/ 2147483646 h 473"/>
                <a:gd name="T100" fmla="*/ 2147483646 w 536"/>
                <a:gd name="T101" fmla="*/ 2147483646 h 473"/>
                <a:gd name="T102" fmla="*/ 2147483646 w 536"/>
                <a:gd name="T103" fmla="*/ 2147483646 h 473"/>
                <a:gd name="T104" fmla="*/ 2147483646 w 536"/>
                <a:gd name="T105" fmla="*/ 2147483646 h 473"/>
                <a:gd name="T106" fmla="*/ 2147483646 w 536"/>
                <a:gd name="T107" fmla="*/ 2147483646 h 473"/>
                <a:gd name="T108" fmla="*/ 2147483646 w 536"/>
                <a:gd name="T109" fmla="*/ 2147483646 h 473"/>
                <a:gd name="T110" fmla="*/ 2147483646 w 536"/>
                <a:gd name="T111" fmla="*/ 2147483646 h 473"/>
                <a:gd name="T112" fmla="*/ 2147483646 w 536"/>
                <a:gd name="T113" fmla="*/ 2147483646 h 473"/>
                <a:gd name="T114" fmla="*/ 2147483646 w 536"/>
                <a:gd name="T115" fmla="*/ 2147483646 h 47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36"/>
                <a:gd name="T175" fmla="*/ 0 h 473"/>
                <a:gd name="T176" fmla="*/ 536 w 536"/>
                <a:gd name="T177" fmla="*/ 473 h 47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36" h="473">
                  <a:moveTo>
                    <a:pt x="448" y="428"/>
                  </a:moveTo>
                  <a:lnTo>
                    <a:pt x="443" y="428"/>
                  </a:lnTo>
                  <a:lnTo>
                    <a:pt x="438" y="422"/>
                  </a:lnTo>
                  <a:lnTo>
                    <a:pt x="433" y="416"/>
                  </a:lnTo>
                  <a:lnTo>
                    <a:pt x="433" y="410"/>
                  </a:lnTo>
                  <a:lnTo>
                    <a:pt x="427" y="405"/>
                  </a:lnTo>
                  <a:lnTo>
                    <a:pt x="422" y="405"/>
                  </a:lnTo>
                  <a:lnTo>
                    <a:pt x="422" y="393"/>
                  </a:lnTo>
                  <a:lnTo>
                    <a:pt x="422" y="388"/>
                  </a:lnTo>
                  <a:lnTo>
                    <a:pt x="412" y="376"/>
                  </a:lnTo>
                  <a:lnTo>
                    <a:pt x="407" y="376"/>
                  </a:lnTo>
                  <a:lnTo>
                    <a:pt x="407" y="371"/>
                  </a:lnTo>
                  <a:lnTo>
                    <a:pt x="402" y="371"/>
                  </a:lnTo>
                  <a:lnTo>
                    <a:pt x="391" y="376"/>
                  </a:lnTo>
                  <a:lnTo>
                    <a:pt x="381" y="365"/>
                  </a:lnTo>
                  <a:lnTo>
                    <a:pt x="371" y="365"/>
                  </a:lnTo>
                  <a:lnTo>
                    <a:pt x="366" y="365"/>
                  </a:lnTo>
                  <a:lnTo>
                    <a:pt x="366" y="371"/>
                  </a:lnTo>
                  <a:lnTo>
                    <a:pt x="366" y="376"/>
                  </a:lnTo>
                  <a:lnTo>
                    <a:pt x="345" y="382"/>
                  </a:lnTo>
                  <a:lnTo>
                    <a:pt x="340" y="388"/>
                  </a:lnTo>
                  <a:lnTo>
                    <a:pt x="335" y="376"/>
                  </a:lnTo>
                  <a:lnTo>
                    <a:pt x="329" y="371"/>
                  </a:lnTo>
                  <a:lnTo>
                    <a:pt x="324" y="371"/>
                  </a:lnTo>
                  <a:lnTo>
                    <a:pt x="319" y="371"/>
                  </a:lnTo>
                  <a:lnTo>
                    <a:pt x="314" y="371"/>
                  </a:lnTo>
                  <a:lnTo>
                    <a:pt x="314" y="365"/>
                  </a:lnTo>
                  <a:lnTo>
                    <a:pt x="314" y="359"/>
                  </a:lnTo>
                  <a:lnTo>
                    <a:pt x="309" y="359"/>
                  </a:lnTo>
                  <a:lnTo>
                    <a:pt x="304" y="359"/>
                  </a:lnTo>
                  <a:lnTo>
                    <a:pt x="304" y="348"/>
                  </a:lnTo>
                  <a:lnTo>
                    <a:pt x="304" y="325"/>
                  </a:lnTo>
                  <a:lnTo>
                    <a:pt x="304" y="319"/>
                  </a:lnTo>
                  <a:lnTo>
                    <a:pt x="299" y="319"/>
                  </a:lnTo>
                  <a:lnTo>
                    <a:pt x="293" y="319"/>
                  </a:lnTo>
                  <a:lnTo>
                    <a:pt x="288" y="319"/>
                  </a:lnTo>
                  <a:lnTo>
                    <a:pt x="283" y="319"/>
                  </a:lnTo>
                  <a:lnTo>
                    <a:pt x="283" y="336"/>
                  </a:lnTo>
                  <a:lnTo>
                    <a:pt x="283" y="342"/>
                  </a:lnTo>
                  <a:lnTo>
                    <a:pt x="278" y="348"/>
                  </a:lnTo>
                  <a:lnTo>
                    <a:pt x="262" y="353"/>
                  </a:lnTo>
                  <a:lnTo>
                    <a:pt x="257" y="359"/>
                  </a:lnTo>
                  <a:lnTo>
                    <a:pt x="257" y="365"/>
                  </a:lnTo>
                  <a:lnTo>
                    <a:pt x="257" y="371"/>
                  </a:lnTo>
                  <a:lnTo>
                    <a:pt x="262" y="382"/>
                  </a:lnTo>
                  <a:lnTo>
                    <a:pt x="247" y="399"/>
                  </a:lnTo>
                  <a:lnTo>
                    <a:pt x="252" y="416"/>
                  </a:lnTo>
                  <a:lnTo>
                    <a:pt x="252" y="422"/>
                  </a:lnTo>
                  <a:lnTo>
                    <a:pt x="252" y="433"/>
                  </a:lnTo>
                  <a:lnTo>
                    <a:pt x="221" y="422"/>
                  </a:lnTo>
                  <a:lnTo>
                    <a:pt x="216" y="416"/>
                  </a:lnTo>
                  <a:lnTo>
                    <a:pt x="211" y="416"/>
                  </a:lnTo>
                  <a:lnTo>
                    <a:pt x="211" y="410"/>
                  </a:lnTo>
                  <a:lnTo>
                    <a:pt x="206" y="410"/>
                  </a:lnTo>
                  <a:lnTo>
                    <a:pt x="201" y="410"/>
                  </a:lnTo>
                  <a:lnTo>
                    <a:pt x="195" y="416"/>
                  </a:lnTo>
                  <a:lnTo>
                    <a:pt x="195" y="422"/>
                  </a:lnTo>
                  <a:lnTo>
                    <a:pt x="195" y="433"/>
                  </a:lnTo>
                  <a:lnTo>
                    <a:pt x="190" y="439"/>
                  </a:lnTo>
                  <a:lnTo>
                    <a:pt x="190" y="445"/>
                  </a:lnTo>
                  <a:lnTo>
                    <a:pt x="185" y="450"/>
                  </a:lnTo>
                  <a:lnTo>
                    <a:pt x="185" y="456"/>
                  </a:lnTo>
                  <a:lnTo>
                    <a:pt x="180" y="456"/>
                  </a:lnTo>
                  <a:lnTo>
                    <a:pt x="180" y="450"/>
                  </a:lnTo>
                  <a:lnTo>
                    <a:pt x="175" y="450"/>
                  </a:lnTo>
                  <a:lnTo>
                    <a:pt x="175" y="445"/>
                  </a:lnTo>
                  <a:lnTo>
                    <a:pt x="170" y="445"/>
                  </a:lnTo>
                  <a:lnTo>
                    <a:pt x="165" y="450"/>
                  </a:lnTo>
                  <a:lnTo>
                    <a:pt x="165" y="456"/>
                  </a:lnTo>
                  <a:lnTo>
                    <a:pt x="159" y="450"/>
                  </a:lnTo>
                  <a:lnTo>
                    <a:pt x="154" y="450"/>
                  </a:lnTo>
                  <a:lnTo>
                    <a:pt x="149" y="456"/>
                  </a:lnTo>
                  <a:lnTo>
                    <a:pt x="154" y="456"/>
                  </a:lnTo>
                  <a:lnTo>
                    <a:pt x="159" y="456"/>
                  </a:lnTo>
                  <a:lnTo>
                    <a:pt x="159" y="462"/>
                  </a:lnTo>
                  <a:lnTo>
                    <a:pt x="159" y="467"/>
                  </a:lnTo>
                  <a:lnTo>
                    <a:pt x="154" y="467"/>
                  </a:lnTo>
                  <a:lnTo>
                    <a:pt x="149" y="473"/>
                  </a:lnTo>
                  <a:lnTo>
                    <a:pt x="144" y="473"/>
                  </a:lnTo>
                  <a:lnTo>
                    <a:pt x="139" y="473"/>
                  </a:lnTo>
                  <a:lnTo>
                    <a:pt x="139" y="467"/>
                  </a:lnTo>
                  <a:lnTo>
                    <a:pt x="139" y="462"/>
                  </a:lnTo>
                  <a:lnTo>
                    <a:pt x="134" y="456"/>
                  </a:lnTo>
                  <a:lnTo>
                    <a:pt x="128" y="456"/>
                  </a:lnTo>
                  <a:lnTo>
                    <a:pt x="128" y="462"/>
                  </a:lnTo>
                  <a:lnTo>
                    <a:pt x="123" y="462"/>
                  </a:lnTo>
                  <a:lnTo>
                    <a:pt x="118" y="462"/>
                  </a:lnTo>
                  <a:lnTo>
                    <a:pt x="113" y="456"/>
                  </a:lnTo>
                  <a:lnTo>
                    <a:pt x="108" y="450"/>
                  </a:lnTo>
                  <a:lnTo>
                    <a:pt x="97" y="456"/>
                  </a:lnTo>
                  <a:lnTo>
                    <a:pt x="92" y="450"/>
                  </a:lnTo>
                  <a:lnTo>
                    <a:pt x="92" y="445"/>
                  </a:lnTo>
                  <a:lnTo>
                    <a:pt x="97" y="439"/>
                  </a:lnTo>
                  <a:lnTo>
                    <a:pt x="87" y="439"/>
                  </a:lnTo>
                  <a:lnTo>
                    <a:pt x="87" y="433"/>
                  </a:lnTo>
                  <a:lnTo>
                    <a:pt x="82" y="433"/>
                  </a:lnTo>
                  <a:lnTo>
                    <a:pt x="82" y="428"/>
                  </a:lnTo>
                  <a:lnTo>
                    <a:pt x="82" y="422"/>
                  </a:lnTo>
                  <a:lnTo>
                    <a:pt x="77" y="428"/>
                  </a:lnTo>
                  <a:lnTo>
                    <a:pt x="72" y="428"/>
                  </a:lnTo>
                  <a:lnTo>
                    <a:pt x="72" y="433"/>
                  </a:lnTo>
                  <a:lnTo>
                    <a:pt x="72" y="428"/>
                  </a:lnTo>
                  <a:lnTo>
                    <a:pt x="67" y="428"/>
                  </a:lnTo>
                  <a:lnTo>
                    <a:pt x="67" y="422"/>
                  </a:lnTo>
                  <a:lnTo>
                    <a:pt x="61" y="416"/>
                  </a:lnTo>
                  <a:lnTo>
                    <a:pt x="67" y="410"/>
                  </a:lnTo>
                  <a:lnTo>
                    <a:pt x="67" y="405"/>
                  </a:lnTo>
                  <a:lnTo>
                    <a:pt x="67" y="399"/>
                  </a:lnTo>
                  <a:lnTo>
                    <a:pt x="67" y="393"/>
                  </a:lnTo>
                  <a:lnTo>
                    <a:pt x="67" y="388"/>
                  </a:lnTo>
                  <a:lnTo>
                    <a:pt x="61" y="382"/>
                  </a:lnTo>
                  <a:lnTo>
                    <a:pt x="56" y="382"/>
                  </a:lnTo>
                  <a:lnTo>
                    <a:pt x="61" y="388"/>
                  </a:lnTo>
                  <a:lnTo>
                    <a:pt x="61" y="393"/>
                  </a:lnTo>
                  <a:lnTo>
                    <a:pt x="56" y="393"/>
                  </a:lnTo>
                  <a:lnTo>
                    <a:pt x="56" y="399"/>
                  </a:lnTo>
                  <a:lnTo>
                    <a:pt x="51" y="399"/>
                  </a:lnTo>
                  <a:lnTo>
                    <a:pt x="46" y="393"/>
                  </a:lnTo>
                  <a:lnTo>
                    <a:pt x="51" y="388"/>
                  </a:lnTo>
                  <a:lnTo>
                    <a:pt x="51" y="382"/>
                  </a:lnTo>
                  <a:lnTo>
                    <a:pt x="56" y="382"/>
                  </a:lnTo>
                  <a:lnTo>
                    <a:pt x="56" y="376"/>
                  </a:lnTo>
                  <a:lnTo>
                    <a:pt x="51" y="376"/>
                  </a:lnTo>
                  <a:lnTo>
                    <a:pt x="46" y="376"/>
                  </a:lnTo>
                  <a:lnTo>
                    <a:pt x="41" y="371"/>
                  </a:lnTo>
                  <a:lnTo>
                    <a:pt x="41" y="365"/>
                  </a:lnTo>
                  <a:lnTo>
                    <a:pt x="51" y="348"/>
                  </a:lnTo>
                  <a:lnTo>
                    <a:pt x="51" y="342"/>
                  </a:lnTo>
                  <a:lnTo>
                    <a:pt x="56" y="336"/>
                  </a:lnTo>
                  <a:lnTo>
                    <a:pt x="56" y="331"/>
                  </a:lnTo>
                  <a:lnTo>
                    <a:pt x="61" y="325"/>
                  </a:lnTo>
                  <a:lnTo>
                    <a:pt x="67" y="319"/>
                  </a:lnTo>
                  <a:lnTo>
                    <a:pt x="72" y="319"/>
                  </a:lnTo>
                  <a:lnTo>
                    <a:pt x="77" y="314"/>
                  </a:lnTo>
                  <a:lnTo>
                    <a:pt x="82" y="314"/>
                  </a:lnTo>
                  <a:lnTo>
                    <a:pt x="87" y="314"/>
                  </a:lnTo>
                  <a:lnTo>
                    <a:pt x="92" y="308"/>
                  </a:lnTo>
                  <a:lnTo>
                    <a:pt x="92" y="302"/>
                  </a:lnTo>
                  <a:lnTo>
                    <a:pt x="97" y="302"/>
                  </a:lnTo>
                  <a:lnTo>
                    <a:pt x="103" y="296"/>
                  </a:lnTo>
                  <a:lnTo>
                    <a:pt x="103" y="291"/>
                  </a:lnTo>
                  <a:lnTo>
                    <a:pt x="103" y="285"/>
                  </a:lnTo>
                  <a:lnTo>
                    <a:pt x="97" y="279"/>
                  </a:lnTo>
                  <a:lnTo>
                    <a:pt x="92" y="274"/>
                  </a:lnTo>
                  <a:lnTo>
                    <a:pt x="87" y="274"/>
                  </a:lnTo>
                  <a:lnTo>
                    <a:pt x="77" y="274"/>
                  </a:lnTo>
                  <a:lnTo>
                    <a:pt x="67" y="268"/>
                  </a:lnTo>
                  <a:lnTo>
                    <a:pt x="61" y="268"/>
                  </a:lnTo>
                  <a:lnTo>
                    <a:pt x="56" y="268"/>
                  </a:lnTo>
                  <a:lnTo>
                    <a:pt x="51" y="268"/>
                  </a:lnTo>
                  <a:lnTo>
                    <a:pt x="46" y="262"/>
                  </a:lnTo>
                  <a:lnTo>
                    <a:pt x="46" y="257"/>
                  </a:lnTo>
                  <a:lnTo>
                    <a:pt x="46" y="251"/>
                  </a:lnTo>
                  <a:lnTo>
                    <a:pt x="41" y="245"/>
                  </a:lnTo>
                  <a:lnTo>
                    <a:pt x="41" y="234"/>
                  </a:lnTo>
                  <a:lnTo>
                    <a:pt x="41" y="228"/>
                  </a:lnTo>
                  <a:lnTo>
                    <a:pt x="46" y="217"/>
                  </a:lnTo>
                  <a:lnTo>
                    <a:pt x="41" y="217"/>
                  </a:lnTo>
                  <a:lnTo>
                    <a:pt x="36" y="205"/>
                  </a:lnTo>
                  <a:lnTo>
                    <a:pt x="41" y="205"/>
                  </a:lnTo>
                  <a:lnTo>
                    <a:pt x="41" y="200"/>
                  </a:lnTo>
                  <a:lnTo>
                    <a:pt x="36" y="200"/>
                  </a:lnTo>
                  <a:lnTo>
                    <a:pt x="30" y="211"/>
                  </a:lnTo>
                  <a:lnTo>
                    <a:pt x="25" y="211"/>
                  </a:lnTo>
                  <a:lnTo>
                    <a:pt x="25" y="200"/>
                  </a:lnTo>
                  <a:lnTo>
                    <a:pt x="20" y="200"/>
                  </a:lnTo>
                  <a:lnTo>
                    <a:pt x="20" y="205"/>
                  </a:lnTo>
                  <a:lnTo>
                    <a:pt x="20" y="211"/>
                  </a:lnTo>
                  <a:lnTo>
                    <a:pt x="20" y="217"/>
                  </a:lnTo>
                  <a:lnTo>
                    <a:pt x="25" y="217"/>
                  </a:lnTo>
                  <a:lnTo>
                    <a:pt x="20" y="222"/>
                  </a:lnTo>
                  <a:lnTo>
                    <a:pt x="15" y="222"/>
                  </a:lnTo>
                  <a:lnTo>
                    <a:pt x="5" y="217"/>
                  </a:lnTo>
                  <a:lnTo>
                    <a:pt x="0" y="211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194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0" y="171"/>
                  </a:lnTo>
                  <a:lnTo>
                    <a:pt x="5" y="171"/>
                  </a:lnTo>
                  <a:lnTo>
                    <a:pt x="15" y="177"/>
                  </a:lnTo>
                  <a:lnTo>
                    <a:pt x="20" y="177"/>
                  </a:lnTo>
                  <a:lnTo>
                    <a:pt x="25" y="171"/>
                  </a:lnTo>
                  <a:lnTo>
                    <a:pt x="25" y="165"/>
                  </a:lnTo>
                  <a:lnTo>
                    <a:pt x="30" y="160"/>
                  </a:lnTo>
                  <a:lnTo>
                    <a:pt x="30" y="154"/>
                  </a:lnTo>
                  <a:lnTo>
                    <a:pt x="25" y="143"/>
                  </a:lnTo>
                  <a:lnTo>
                    <a:pt x="25" y="137"/>
                  </a:lnTo>
                  <a:lnTo>
                    <a:pt x="30" y="120"/>
                  </a:lnTo>
                  <a:lnTo>
                    <a:pt x="41" y="91"/>
                  </a:lnTo>
                  <a:lnTo>
                    <a:pt x="25" y="80"/>
                  </a:lnTo>
                  <a:lnTo>
                    <a:pt x="20" y="74"/>
                  </a:lnTo>
                  <a:lnTo>
                    <a:pt x="30" y="69"/>
                  </a:lnTo>
                  <a:lnTo>
                    <a:pt x="30" y="63"/>
                  </a:lnTo>
                  <a:lnTo>
                    <a:pt x="36" y="63"/>
                  </a:lnTo>
                  <a:lnTo>
                    <a:pt x="41" y="63"/>
                  </a:lnTo>
                  <a:lnTo>
                    <a:pt x="51" y="63"/>
                  </a:lnTo>
                  <a:lnTo>
                    <a:pt x="56" y="57"/>
                  </a:lnTo>
                  <a:lnTo>
                    <a:pt x="56" y="46"/>
                  </a:lnTo>
                  <a:lnTo>
                    <a:pt x="72" y="40"/>
                  </a:lnTo>
                  <a:lnTo>
                    <a:pt x="77" y="46"/>
                  </a:lnTo>
                  <a:lnTo>
                    <a:pt x="82" y="46"/>
                  </a:lnTo>
                  <a:lnTo>
                    <a:pt x="87" y="52"/>
                  </a:lnTo>
                  <a:lnTo>
                    <a:pt x="92" y="52"/>
                  </a:lnTo>
                  <a:lnTo>
                    <a:pt x="97" y="52"/>
                  </a:lnTo>
                  <a:lnTo>
                    <a:pt x="103" y="52"/>
                  </a:lnTo>
                  <a:lnTo>
                    <a:pt x="113" y="52"/>
                  </a:lnTo>
                  <a:lnTo>
                    <a:pt x="118" y="52"/>
                  </a:lnTo>
                  <a:lnTo>
                    <a:pt x="123" y="52"/>
                  </a:lnTo>
                  <a:lnTo>
                    <a:pt x="128" y="46"/>
                  </a:lnTo>
                  <a:lnTo>
                    <a:pt x="139" y="29"/>
                  </a:lnTo>
                  <a:lnTo>
                    <a:pt x="144" y="17"/>
                  </a:lnTo>
                  <a:lnTo>
                    <a:pt x="144" y="12"/>
                  </a:lnTo>
                  <a:lnTo>
                    <a:pt x="149" y="12"/>
                  </a:lnTo>
                  <a:lnTo>
                    <a:pt x="165" y="6"/>
                  </a:lnTo>
                  <a:lnTo>
                    <a:pt x="170" y="6"/>
                  </a:lnTo>
                  <a:lnTo>
                    <a:pt x="170" y="12"/>
                  </a:lnTo>
                  <a:lnTo>
                    <a:pt x="165" y="12"/>
                  </a:lnTo>
                  <a:lnTo>
                    <a:pt x="170" y="12"/>
                  </a:lnTo>
                  <a:lnTo>
                    <a:pt x="175" y="17"/>
                  </a:lnTo>
                  <a:lnTo>
                    <a:pt x="180" y="17"/>
                  </a:lnTo>
                  <a:lnTo>
                    <a:pt x="180" y="12"/>
                  </a:lnTo>
                  <a:lnTo>
                    <a:pt x="195" y="6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0"/>
                  </a:lnTo>
                  <a:lnTo>
                    <a:pt x="211" y="6"/>
                  </a:lnTo>
                  <a:lnTo>
                    <a:pt x="216" y="6"/>
                  </a:lnTo>
                  <a:lnTo>
                    <a:pt x="221" y="6"/>
                  </a:lnTo>
                  <a:lnTo>
                    <a:pt x="226" y="6"/>
                  </a:lnTo>
                  <a:lnTo>
                    <a:pt x="242" y="6"/>
                  </a:lnTo>
                  <a:lnTo>
                    <a:pt x="262" y="17"/>
                  </a:lnTo>
                  <a:lnTo>
                    <a:pt x="278" y="17"/>
                  </a:lnTo>
                  <a:lnTo>
                    <a:pt x="283" y="29"/>
                  </a:lnTo>
                  <a:lnTo>
                    <a:pt x="288" y="34"/>
                  </a:lnTo>
                  <a:lnTo>
                    <a:pt x="299" y="34"/>
                  </a:lnTo>
                  <a:lnTo>
                    <a:pt x="304" y="29"/>
                  </a:lnTo>
                  <a:lnTo>
                    <a:pt x="309" y="29"/>
                  </a:lnTo>
                  <a:lnTo>
                    <a:pt x="314" y="29"/>
                  </a:lnTo>
                  <a:lnTo>
                    <a:pt x="319" y="29"/>
                  </a:lnTo>
                  <a:lnTo>
                    <a:pt x="319" y="34"/>
                  </a:lnTo>
                  <a:lnTo>
                    <a:pt x="324" y="34"/>
                  </a:lnTo>
                  <a:lnTo>
                    <a:pt x="329" y="29"/>
                  </a:lnTo>
                  <a:lnTo>
                    <a:pt x="329" y="34"/>
                  </a:lnTo>
                  <a:lnTo>
                    <a:pt x="335" y="34"/>
                  </a:lnTo>
                  <a:lnTo>
                    <a:pt x="340" y="34"/>
                  </a:lnTo>
                  <a:lnTo>
                    <a:pt x="345" y="40"/>
                  </a:lnTo>
                  <a:lnTo>
                    <a:pt x="350" y="46"/>
                  </a:lnTo>
                  <a:lnTo>
                    <a:pt x="345" y="52"/>
                  </a:lnTo>
                  <a:lnTo>
                    <a:pt x="340" y="57"/>
                  </a:lnTo>
                  <a:lnTo>
                    <a:pt x="335" y="57"/>
                  </a:lnTo>
                  <a:lnTo>
                    <a:pt x="324" y="69"/>
                  </a:lnTo>
                  <a:lnTo>
                    <a:pt x="319" y="69"/>
                  </a:lnTo>
                  <a:lnTo>
                    <a:pt x="324" y="74"/>
                  </a:lnTo>
                  <a:lnTo>
                    <a:pt x="335" y="80"/>
                  </a:lnTo>
                  <a:lnTo>
                    <a:pt x="345" y="74"/>
                  </a:lnTo>
                  <a:lnTo>
                    <a:pt x="350" y="80"/>
                  </a:lnTo>
                  <a:lnTo>
                    <a:pt x="355" y="74"/>
                  </a:lnTo>
                  <a:lnTo>
                    <a:pt x="360" y="86"/>
                  </a:lnTo>
                  <a:lnTo>
                    <a:pt x="366" y="80"/>
                  </a:lnTo>
                  <a:lnTo>
                    <a:pt x="366" y="74"/>
                  </a:lnTo>
                  <a:lnTo>
                    <a:pt x="366" y="69"/>
                  </a:lnTo>
                  <a:lnTo>
                    <a:pt x="366" y="63"/>
                  </a:lnTo>
                  <a:lnTo>
                    <a:pt x="376" y="63"/>
                  </a:lnTo>
                  <a:lnTo>
                    <a:pt x="386" y="57"/>
                  </a:lnTo>
                  <a:lnTo>
                    <a:pt x="391" y="57"/>
                  </a:lnTo>
                  <a:lnTo>
                    <a:pt x="391" y="52"/>
                  </a:lnTo>
                  <a:lnTo>
                    <a:pt x="386" y="46"/>
                  </a:lnTo>
                  <a:lnTo>
                    <a:pt x="376" y="34"/>
                  </a:lnTo>
                  <a:lnTo>
                    <a:pt x="381" y="29"/>
                  </a:lnTo>
                  <a:lnTo>
                    <a:pt x="386" y="29"/>
                  </a:lnTo>
                  <a:lnTo>
                    <a:pt x="386" y="23"/>
                  </a:lnTo>
                  <a:lnTo>
                    <a:pt x="386" y="17"/>
                  </a:lnTo>
                  <a:lnTo>
                    <a:pt x="386" y="12"/>
                  </a:lnTo>
                  <a:lnTo>
                    <a:pt x="386" y="6"/>
                  </a:lnTo>
                  <a:lnTo>
                    <a:pt x="391" y="6"/>
                  </a:lnTo>
                  <a:lnTo>
                    <a:pt x="396" y="12"/>
                  </a:lnTo>
                  <a:lnTo>
                    <a:pt x="407" y="23"/>
                  </a:lnTo>
                  <a:lnTo>
                    <a:pt x="412" y="29"/>
                  </a:lnTo>
                  <a:lnTo>
                    <a:pt x="417" y="34"/>
                  </a:lnTo>
                  <a:lnTo>
                    <a:pt x="422" y="34"/>
                  </a:lnTo>
                  <a:lnTo>
                    <a:pt x="422" y="40"/>
                  </a:lnTo>
                  <a:lnTo>
                    <a:pt x="427" y="40"/>
                  </a:lnTo>
                  <a:lnTo>
                    <a:pt x="433" y="40"/>
                  </a:lnTo>
                  <a:lnTo>
                    <a:pt x="433" y="46"/>
                  </a:lnTo>
                  <a:lnTo>
                    <a:pt x="438" y="52"/>
                  </a:lnTo>
                  <a:lnTo>
                    <a:pt x="443" y="57"/>
                  </a:lnTo>
                  <a:lnTo>
                    <a:pt x="453" y="63"/>
                  </a:lnTo>
                  <a:lnTo>
                    <a:pt x="438" y="80"/>
                  </a:lnTo>
                  <a:lnTo>
                    <a:pt x="443" y="86"/>
                  </a:lnTo>
                  <a:lnTo>
                    <a:pt x="438" y="91"/>
                  </a:lnTo>
                  <a:lnTo>
                    <a:pt x="453" y="97"/>
                  </a:lnTo>
                  <a:lnTo>
                    <a:pt x="448" y="103"/>
                  </a:lnTo>
                  <a:lnTo>
                    <a:pt x="443" y="109"/>
                  </a:lnTo>
                  <a:lnTo>
                    <a:pt x="438" y="109"/>
                  </a:lnTo>
                  <a:lnTo>
                    <a:pt x="433" y="109"/>
                  </a:lnTo>
                  <a:lnTo>
                    <a:pt x="433" y="114"/>
                  </a:lnTo>
                  <a:lnTo>
                    <a:pt x="427" y="114"/>
                  </a:lnTo>
                  <a:lnTo>
                    <a:pt x="412" y="109"/>
                  </a:lnTo>
                  <a:lnTo>
                    <a:pt x="412" y="103"/>
                  </a:lnTo>
                  <a:lnTo>
                    <a:pt x="407" y="109"/>
                  </a:lnTo>
                  <a:lnTo>
                    <a:pt x="402" y="103"/>
                  </a:lnTo>
                  <a:lnTo>
                    <a:pt x="402" y="109"/>
                  </a:lnTo>
                  <a:lnTo>
                    <a:pt x="402" y="114"/>
                  </a:lnTo>
                  <a:lnTo>
                    <a:pt x="407" y="114"/>
                  </a:lnTo>
                  <a:lnTo>
                    <a:pt x="412" y="120"/>
                  </a:lnTo>
                  <a:lnTo>
                    <a:pt x="417" y="126"/>
                  </a:lnTo>
                  <a:lnTo>
                    <a:pt x="412" y="131"/>
                  </a:lnTo>
                  <a:lnTo>
                    <a:pt x="407" y="131"/>
                  </a:lnTo>
                  <a:lnTo>
                    <a:pt x="402" y="131"/>
                  </a:lnTo>
                  <a:lnTo>
                    <a:pt x="396" y="126"/>
                  </a:lnTo>
                  <a:lnTo>
                    <a:pt x="391" y="126"/>
                  </a:lnTo>
                  <a:lnTo>
                    <a:pt x="386" y="120"/>
                  </a:lnTo>
                  <a:lnTo>
                    <a:pt x="386" y="126"/>
                  </a:lnTo>
                  <a:lnTo>
                    <a:pt x="381" y="126"/>
                  </a:lnTo>
                  <a:lnTo>
                    <a:pt x="376" y="126"/>
                  </a:lnTo>
                  <a:lnTo>
                    <a:pt x="381" y="120"/>
                  </a:lnTo>
                  <a:lnTo>
                    <a:pt x="381" y="114"/>
                  </a:lnTo>
                  <a:lnTo>
                    <a:pt x="381" y="109"/>
                  </a:lnTo>
                  <a:lnTo>
                    <a:pt x="376" y="109"/>
                  </a:lnTo>
                  <a:lnTo>
                    <a:pt x="376" y="114"/>
                  </a:lnTo>
                  <a:lnTo>
                    <a:pt x="371" y="114"/>
                  </a:lnTo>
                  <a:lnTo>
                    <a:pt x="366" y="109"/>
                  </a:lnTo>
                  <a:lnTo>
                    <a:pt x="366" y="114"/>
                  </a:lnTo>
                  <a:lnTo>
                    <a:pt x="360" y="114"/>
                  </a:lnTo>
                  <a:lnTo>
                    <a:pt x="355" y="114"/>
                  </a:lnTo>
                  <a:lnTo>
                    <a:pt x="355" y="126"/>
                  </a:lnTo>
                  <a:lnTo>
                    <a:pt x="360" y="126"/>
                  </a:lnTo>
                  <a:lnTo>
                    <a:pt x="350" y="137"/>
                  </a:lnTo>
                  <a:lnTo>
                    <a:pt x="355" y="137"/>
                  </a:lnTo>
                  <a:lnTo>
                    <a:pt x="360" y="137"/>
                  </a:lnTo>
                  <a:lnTo>
                    <a:pt x="360" y="143"/>
                  </a:lnTo>
                  <a:lnTo>
                    <a:pt x="360" y="148"/>
                  </a:lnTo>
                  <a:lnTo>
                    <a:pt x="360" y="154"/>
                  </a:lnTo>
                  <a:lnTo>
                    <a:pt x="366" y="165"/>
                  </a:lnTo>
                  <a:lnTo>
                    <a:pt x="376" y="171"/>
                  </a:lnTo>
                  <a:lnTo>
                    <a:pt x="381" y="165"/>
                  </a:lnTo>
                  <a:lnTo>
                    <a:pt x="381" y="171"/>
                  </a:lnTo>
                  <a:lnTo>
                    <a:pt x="386" y="171"/>
                  </a:lnTo>
                  <a:lnTo>
                    <a:pt x="396" y="183"/>
                  </a:lnTo>
                  <a:lnTo>
                    <a:pt x="402" y="194"/>
                  </a:lnTo>
                  <a:lnTo>
                    <a:pt x="402" y="205"/>
                  </a:lnTo>
                  <a:lnTo>
                    <a:pt x="407" y="211"/>
                  </a:lnTo>
                  <a:lnTo>
                    <a:pt x="412" y="217"/>
                  </a:lnTo>
                  <a:lnTo>
                    <a:pt x="417" y="217"/>
                  </a:lnTo>
                  <a:lnTo>
                    <a:pt x="422" y="217"/>
                  </a:lnTo>
                  <a:lnTo>
                    <a:pt x="427" y="217"/>
                  </a:lnTo>
                  <a:lnTo>
                    <a:pt x="427" y="222"/>
                  </a:lnTo>
                  <a:lnTo>
                    <a:pt x="422" y="228"/>
                  </a:lnTo>
                  <a:lnTo>
                    <a:pt x="422" y="251"/>
                  </a:lnTo>
                  <a:lnTo>
                    <a:pt x="407" y="257"/>
                  </a:lnTo>
                  <a:lnTo>
                    <a:pt x="412" y="268"/>
                  </a:lnTo>
                  <a:lnTo>
                    <a:pt x="407" y="274"/>
                  </a:lnTo>
                  <a:lnTo>
                    <a:pt x="412" y="274"/>
                  </a:lnTo>
                  <a:lnTo>
                    <a:pt x="427" y="262"/>
                  </a:lnTo>
                  <a:lnTo>
                    <a:pt x="433" y="262"/>
                  </a:lnTo>
                  <a:lnTo>
                    <a:pt x="448" y="262"/>
                  </a:lnTo>
                  <a:lnTo>
                    <a:pt x="453" y="262"/>
                  </a:lnTo>
                  <a:lnTo>
                    <a:pt x="458" y="262"/>
                  </a:lnTo>
                  <a:lnTo>
                    <a:pt x="469" y="257"/>
                  </a:lnTo>
                  <a:lnTo>
                    <a:pt x="479" y="251"/>
                  </a:lnTo>
                  <a:lnTo>
                    <a:pt x="479" y="245"/>
                  </a:lnTo>
                  <a:lnTo>
                    <a:pt x="479" y="240"/>
                  </a:lnTo>
                  <a:lnTo>
                    <a:pt x="479" y="234"/>
                  </a:lnTo>
                  <a:lnTo>
                    <a:pt x="484" y="228"/>
                  </a:lnTo>
                  <a:lnTo>
                    <a:pt x="484" y="234"/>
                  </a:lnTo>
                  <a:lnTo>
                    <a:pt x="489" y="234"/>
                  </a:lnTo>
                  <a:lnTo>
                    <a:pt x="494" y="228"/>
                  </a:lnTo>
                  <a:lnTo>
                    <a:pt x="500" y="228"/>
                  </a:lnTo>
                  <a:lnTo>
                    <a:pt x="500" y="234"/>
                  </a:lnTo>
                  <a:lnTo>
                    <a:pt x="505" y="234"/>
                  </a:lnTo>
                  <a:lnTo>
                    <a:pt x="510" y="245"/>
                  </a:lnTo>
                  <a:lnTo>
                    <a:pt x="500" y="245"/>
                  </a:lnTo>
                  <a:lnTo>
                    <a:pt x="494" y="245"/>
                  </a:lnTo>
                  <a:lnTo>
                    <a:pt x="494" y="251"/>
                  </a:lnTo>
                  <a:lnTo>
                    <a:pt x="500" y="251"/>
                  </a:lnTo>
                  <a:lnTo>
                    <a:pt x="505" y="251"/>
                  </a:lnTo>
                  <a:lnTo>
                    <a:pt x="515" y="251"/>
                  </a:lnTo>
                  <a:lnTo>
                    <a:pt x="520" y="251"/>
                  </a:lnTo>
                  <a:lnTo>
                    <a:pt x="525" y="251"/>
                  </a:lnTo>
                  <a:lnTo>
                    <a:pt x="525" y="262"/>
                  </a:lnTo>
                  <a:lnTo>
                    <a:pt x="525" y="268"/>
                  </a:lnTo>
                  <a:lnTo>
                    <a:pt x="525" y="279"/>
                  </a:lnTo>
                  <a:lnTo>
                    <a:pt x="525" y="285"/>
                  </a:lnTo>
                  <a:lnTo>
                    <a:pt x="520" y="291"/>
                  </a:lnTo>
                  <a:lnTo>
                    <a:pt x="520" y="308"/>
                  </a:lnTo>
                  <a:lnTo>
                    <a:pt x="525" y="308"/>
                  </a:lnTo>
                  <a:lnTo>
                    <a:pt x="531" y="314"/>
                  </a:lnTo>
                  <a:lnTo>
                    <a:pt x="536" y="325"/>
                  </a:lnTo>
                  <a:lnTo>
                    <a:pt x="536" y="331"/>
                  </a:lnTo>
                  <a:lnTo>
                    <a:pt x="531" y="331"/>
                  </a:lnTo>
                  <a:lnTo>
                    <a:pt x="525" y="336"/>
                  </a:lnTo>
                  <a:lnTo>
                    <a:pt x="520" y="336"/>
                  </a:lnTo>
                  <a:lnTo>
                    <a:pt x="515" y="331"/>
                  </a:lnTo>
                  <a:lnTo>
                    <a:pt x="510" y="331"/>
                  </a:lnTo>
                  <a:lnTo>
                    <a:pt x="510" y="336"/>
                  </a:lnTo>
                  <a:lnTo>
                    <a:pt x="505" y="342"/>
                  </a:lnTo>
                  <a:lnTo>
                    <a:pt x="494" y="342"/>
                  </a:lnTo>
                  <a:lnTo>
                    <a:pt x="484" y="348"/>
                  </a:lnTo>
                  <a:lnTo>
                    <a:pt x="489" y="353"/>
                  </a:lnTo>
                  <a:lnTo>
                    <a:pt x="489" y="359"/>
                  </a:lnTo>
                  <a:lnTo>
                    <a:pt x="494" y="371"/>
                  </a:lnTo>
                  <a:lnTo>
                    <a:pt x="494" y="376"/>
                  </a:lnTo>
                  <a:lnTo>
                    <a:pt x="494" y="382"/>
                  </a:lnTo>
                  <a:lnTo>
                    <a:pt x="479" y="405"/>
                  </a:lnTo>
                  <a:lnTo>
                    <a:pt x="474" y="410"/>
                  </a:lnTo>
                  <a:lnTo>
                    <a:pt x="469" y="416"/>
                  </a:lnTo>
                  <a:lnTo>
                    <a:pt x="464" y="416"/>
                  </a:lnTo>
                  <a:lnTo>
                    <a:pt x="453" y="422"/>
                  </a:lnTo>
                  <a:lnTo>
                    <a:pt x="448" y="428"/>
                  </a:lnTo>
                  <a:close/>
                </a:path>
              </a:pathLst>
            </a:custGeom>
            <a:solidFill>
              <a:srgbClr val="00B0F0">
                <a:alpha val="36862"/>
              </a:srgbClr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56" name="Freeform 14"/>
            <p:cNvSpPr>
              <a:spLocks/>
            </p:cNvSpPr>
            <p:nvPr/>
          </p:nvSpPr>
          <p:spPr bwMode="auto">
            <a:xfrm>
              <a:off x="1685505" y="4235451"/>
              <a:ext cx="746352" cy="935038"/>
            </a:xfrm>
            <a:custGeom>
              <a:avLst/>
              <a:gdLst>
                <a:gd name="T0" fmla="*/ 2147483646 w 572"/>
                <a:gd name="T1" fmla="*/ 2147483646 h 689"/>
                <a:gd name="T2" fmla="*/ 2147483646 w 572"/>
                <a:gd name="T3" fmla="*/ 2147483646 h 689"/>
                <a:gd name="T4" fmla="*/ 2147483646 w 572"/>
                <a:gd name="T5" fmla="*/ 2147483646 h 689"/>
                <a:gd name="T6" fmla="*/ 2147483646 w 572"/>
                <a:gd name="T7" fmla="*/ 2147483646 h 689"/>
                <a:gd name="T8" fmla="*/ 2147483646 w 572"/>
                <a:gd name="T9" fmla="*/ 2147483646 h 689"/>
                <a:gd name="T10" fmla="*/ 2147483646 w 572"/>
                <a:gd name="T11" fmla="*/ 2147483646 h 689"/>
                <a:gd name="T12" fmla="*/ 2147483646 w 572"/>
                <a:gd name="T13" fmla="*/ 2147483646 h 689"/>
                <a:gd name="T14" fmla="*/ 2147483646 w 572"/>
                <a:gd name="T15" fmla="*/ 2147483646 h 689"/>
                <a:gd name="T16" fmla="*/ 2147483646 w 572"/>
                <a:gd name="T17" fmla="*/ 2147483646 h 689"/>
                <a:gd name="T18" fmla="*/ 2147483646 w 572"/>
                <a:gd name="T19" fmla="*/ 2147483646 h 689"/>
                <a:gd name="T20" fmla="*/ 2147483646 w 572"/>
                <a:gd name="T21" fmla="*/ 2147483646 h 689"/>
                <a:gd name="T22" fmla="*/ 2147483646 w 572"/>
                <a:gd name="T23" fmla="*/ 2147483646 h 689"/>
                <a:gd name="T24" fmla="*/ 2147483646 w 572"/>
                <a:gd name="T25" fmla="*/ 2147483646 h 689"/>
                <a:gd name="T26" fmla="*/ 2147483646 w 572"/>
                <a:gd name="T27" fmla="*/ 2147483646 h 689"/>
                <a:gd name="T28" fmla="*/ 2147483646 w 572"/>
                <a:gd name="T29" fmla="*/ 2147483646 h 689"/>
                <a:gd name="T30" fmla="*/ 2147483646 w 572"/>
                <a:gd name="T31" fmla="*/ 2147483646 h 689"/>
                <a:gd name="T32" fmla="*/ 2147483646 w 572"/>
                <a:gd name="T33" fmla="*/ 2147483646 h 689"/>
                <a:gd name="T34" fmla="*/ 2147483646 w 572"/>
                <a:gd name="T35" fmla="*/ 2147483646 h 689"/>
                <a:gd name="T36" fmla="*/ 2147483646 w 572"/>
                <a:gd name="T37" fmla="*/ 2147483646 h 689"/>
                <a:gd name="T38" fmla="*/ 2147483646 w 572"/>
                <a:gd name="T39" fmla="*/ 2147483646 h 689"/>
                <a:gd name="T40" fmla="*/ 2147483646 w 572"/>
                <a:gd name="T41" fmla="*/ 2147483646 h 689"/>
                <a:gd name="T42" fmla="*/ 2147483646 w 572"/>
                <a:gd name="T43" fmla="*/ 2147483646 h 689"/>
                <a:gd name="T44" fmla="*/ 2147483646 w 572"/>
                <a:gd name="T45" fmla="*/ 2147483646 h 689"/>
                <a:gd name="T46" fmla="*/ 2147483646 w 572"/>
                <a:gd name="T47" fmla="*/ 2147483646 h 689"/>
                <a:gd name="T48" fmla="*/ 2147483646 w 572"/>
                <a:gd name="T49" fmla="*/ 2147483646 h 689"/>
                <a:gd name="T50" fmla="*/ 2147483646 w 572"/>
                <a:gd name="T51" fmla="*/ 2147483646 h 689"/>
                <a:gd name="T52" fmla="*/ 2147483646 w 572"/>
                <a:gd name="T53" fmla="*/ 2147483646 h 689"/>
                <a:gd name="T54" fmla="*/ 2147483646 w 572"/>
                <a:gd name="T55" fmla="*/ 2147483646 h 689"/>
                <a:gd name="T56" fmla="*/ 2147483646 w 572"/>
                <a:gd name="T57" fmla="*/ 2147483646 h 689"/>
                <a:gd name="T58" fmla="*/ 2147483646 w 572"/>
                <a:gd name="T59" fmla="*/ 2147483646 h 689"/>
                <a:gd name="T60" fmla="*/ 2147483646 w 572"/>
                <a:gd name="T61" fmla="*/ 2147483646 h 689"/>
                <a:gd name="T62" fmla="*/ 2147483646 w 572"/>
                <a:gd name="T63" fmla="*/ 2147483646 h 689"/>
                <a:gd name="T64" fmla="*/ 2147483646 w 572"/>
                <a:gd name="T65" fmla="*/ 2147483646 h 689"/>
                <a:gd name="T66" fmla="*/ 2147483646 w 572"/>
                <a:gd name="T67" fmla="*/ 2147483646 h 689"/>
                <a:gd name="T68" fmla="*/ 2147483646 w 572"/>
                <a:gd name="T69" fmla="*/ 2147483646 h 689"/>
                <a:gd name="T70" fmla="*/ 2147483646 w 572"/>
                <a:gd name="T71" fmla="*/ 2147483646 h 689"/>
                <a:gd name="T72" fmla="*/ 2147483646 w 572"/>
                <a:gd name="T73" fmla="*/ 2147483646 h 689"/>
                <a:gd name="T74" fmla="*/ 2147483646 w 572"/>
                <a:gd name="T75" fmla="*/ 2147483646 h 689"/>
                <a:gd name="T76" fmla="*/ 2147483646 w 572"/>
                <a:gd name="T77" fmla="*/ 2147483646 h 689"/>
                <a:gd name="T78" fmla="*/ 2147483646 w 572"/>
                <a:gd name="T79" fmla="*/ 2147483646 h 689"/>
                <a:gd name="T80" fmla="*/ 2147483646 w 572"/>
                <a:gd name="T81" fmla="*/ 2147483646 h 689"/>
                <a:gd name="T82" fmla="*/ 2147483646 w 572"/>
                <a:gd name="T83" fmla="*/ 2147483646 h 689"/>
                <a:gd name="T84" fmla="*/ 2147483646 w 572"/>
                <a:gd name="T85" fmla="*/ 2147483646 h 689"/>
                <a:gd name="T86" fmla="*/ 2147483646 w 572"/>
                <a:gd name="T87" fmla="*/ 2147483646 h 689"/>
                <a:gd name="T88" fmla="*/ 2147483646 w 572"/>
                <a:gd name="T89" fmla="*/ 2147483646 h 689"/>
                <a:gd name="T90" fmla="*/ 2147483646 w 572"/>
                <a:gd name="T91" fmla="*/ 2147483646 h 689"/>
                <a:gd name="T92" fmla="*/ 2147483646 w 572"/>
                <a:gd name="T93" fmla="*/ 2147483646 h 689"/>
                <a:gd name="T94" fmla="*/ 2147483646 w 572"/>
                <a:gd name="T95" fmla="*/ 2147483646 h 689"/>
                <a:gd name="T96" fmla="*/ 2147483646 w 572"/>
                <a:gd name="T97" fmla="*/ 2147483646 h 689"/>
                <a:gd name="T98" fmla="*/ 2147483646 w 572"/>
                <a:gd name="T99" fmla="*/ 2147483646 h 689"/>
                <a:gd name="T100" fmla="*/ 2147483646 w 572"/>
                <a:gd name="T101" fmla="*/ 2147483646 h 689"/>
                <a:gd name="T102" fmla="*/ 2147483646 w 572"/>
                <a:gd name="T103" fmla="*/ 2147483646 h 689"/>
                <a:gd name="T104" fmla="*/ 2147483646 w 572"/>
                <a:gd name="T105" fmla="*/ 2147483646 h 689"/>
                <a:gd name="T106" fmla="*/ 2147483646 w 572"/>
                <a:gd name="T107" fmla="*/ 2147483646 h 689"/>
                <a:gd name="T108" fmla="*/ 2147483646 w 572"/>
                <a:gd name="T109" fmla="*/ 2147483646 h 689"/>
                <a:gd name="T110" fmla="*/ 2147483646 w 572"/>
                <a:gd name="T111" fmla="*/ 2147483646 h 68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72"/>
                <a:gd name="T169" fmla="*/ 0 h 689"/>
                <a:gd name="T170" fmla="*/ 572 w 572"/>
                <a:gd name="T171" fmla="*/ 689 h 68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72" h="689">
                  <a:moveTo>
                    <a:pt x="293" y="6"/>
                  </a:moveTo>
                  <a:lnTo>
                    <a:pt x="299" y="6"/>
                  </a:lnTo>
                  <a:lnTo>
                    <a:pt x="309" y="0"/>
                  </a:lnTo>
                  <a:lnTo>
                    <a:pt x="314" y="0"/>
                  </a:lnTo>
                  <a:lnTo>
                    <a:pt x="314" y="6"/>
                  </a:lnTo>
                  <a:lnTo>
                    <a:pt x="319" y="6"/>
                  </a:lnTo>
                  <a:lnTo>
                    <a:pt x="319" y="11"/>
                  </a:lnTo>
                  <a:lnTo>
                    <a:pt x="324" y="11"/>
                  </a:lnTo>
                  <a:lnTo>
                    <a:pt x="329" y="11"/>
                  </a:lnTo>
                  <a:lnTo>
                    <a:pt x="329" y="17"/>
                  </a:lnTo>
                  <a:lnTo>
                    <a:pt x="396" y="17"/>
                  </a:lnTo>
                  <a:lnTo>
                    <a:pt x="402" y="23"/>
                  </a:lnTo>
                  <a:lnTo>
                    <a:pt x="402" y="34"/>
                  </a:lnTo>
                  <a:lnTo>
                    <a:pt x="402" y="57"/>
                  </a:lnTo>
                  <a:lnTo>
                    <a:pt x="396" y="63"/>
                  </a:lnTo>
                  <a:lnTo>
                    <a:pt x="396" y="68"/>
                  </a:lnTo>
                  <a:lnTo>
                    <a:pt x="422" y="63"/>
                  </a:lnTo>
                  <a:lnTo>
                    <a:pt x="427" y="68"/>
                  </a:lnTo>
                  <a:lnTo>
                    <a:pt x="443" y="68"/>
                  </a:lnTo>
                  <a:lnTo>
                    <a:pt x="458" y="68"/>
                  </a:lnTo>
                  <a:lnTo>
                    <a:pt x="458" y="74"/>
                  </a:lnTo>
                  <a:lnTo>
                    <a:pt x="458" y="80"/>
                  </a:lnTo>
                  <a:lnTo>
                    <a:pt x="448" y="102"/>
                  </a:lnTo>
                  <a:lnTo>
                    <a:pt x="453" y="108"/>
                  </a:lnTo>
                  <a:lnTo>
                    <a:pt x="489" y="120"/>
                  </a:lnTo>
                  <a:lnTo>
                    <a:pt x="489" y="137"/>
                  </a:lnTo>
                  <a:lnTo>
                    <a:pt x="500" y="148"/>
                  </a:lnTo>
                  <a:lnTo>
                    <a:pt x="500" y="154"/>
                  </a:lnTo>
                  <a:lnTo>
                    <a:pt x="515" y="177"/>
                  </a:lnTo>
                  <a:lnTo>
                    <a:pt x="515" y="194"/>
                  </a:lnTo>
                  <a:lnTo>
                    <a:pt x="510" y="234"/>
                  </a:lnTo>
                  <a:lnTo>
                    <a:pt x="510" y="239"/>
                  </a:lnTo>
                  <a:lnTo>
                    <a:pt x="515" y="239"/>
                  </a:lnTo>
                  <a:lnTo>
                    <a:pt x="546" y="222"/>
                  </a:lnTo>
                  <a:lnTo>
                    <a:pt x="572" y="222"/>
                  </a:lnTo>
                  <a:lnTo>
                    <a:pt x="572" y="256"/>
                  </a:lnTo>
                  <a:lnTo>
                    <a:pt x="567" y="256"/>
                  </a:lnTo>
                  <a:lnTo>
                    <a:pt x="551" y="256"/>
                  </a:lnTo>
                  <a:lnTo>
                    <a:pt x="551" y="268"/>
                  </a:lnTo>
                  <a:lnTo>
                    <a:pt x="551" y="273"/>
                  </a:lnTo>
                  <a:lnTo>
                    <a:pt x="551" y="279"/>
                  </a:lnTo>
                  <a:lnTo>
                    <a:pt x="546" y="285"/>
                  </a:lnTo>
                  <a:lnTo>
                    <a:pt x="541" y="290"/>
                  </a:lnTo>
                  <a:lnTo>
                    <a:pt x="536" y="290"/>
                  </a:lnTo>
                  <a:lnTo>
                    <a:pt x="536" y="296"/>
                  </a:lnTo>
                  <a:lnTo>
                    <a:pt x="520" y="296"/>
                  </a:lnTo>
                  <a:lnTo>
                    <a:pt x="505" y="290"/>
                  </a:lnTo>
                  <a:lnTo>
                    <a:pt x="479" y="313"/>
                  </a:lnTo>
                  <a:lnTo>
                    <a:pt x="464" y="325"/>
                  </a:lnTo>
                  <a:lnTo>
                    <a:pt x="458" y="325"/>
                  </a:lnTo>
                  <a:lnTo>
                    <a:pt x="453" y="325"/>
                  </a:lnTo>
                  <a:lnTo>
                    <a:pt x="453" y="347"/>
                  </a:lnTo>
                  <a:lnTo>
                    <a:pt x="458" y="342"/>
                  </a:lnTo>
                  <a:lnTo>
                    <a:pt x="464" y="336"/>
                  </a:lnTo>
                  <a:lnTo>
                    <a:pt x="464" y="342"/>
                  </a:lnTo>
                  <a:lnTo>
                    <a:pt x="469" y="347"/>
                  </a:lnTo>
                  <a:lnTo>
                    <a:pt x="484" y="370"/>
                  </a:lnTo>
                  <a:lnTo>
                    <a:pt x="500" y="353"/>
                  </a:lnTo>
                  <a:lnTo>
                    <a:pt x="510" y="370"/>
                  </a:lnTo>
                  <a:lnTo>
                    <a:pt x="510" y="376"/>
                  </a:lnTo>
                  <a:lnTo>
                    <a:pt x="515" y="376"/>
                  </a:lnTo>
                  <a:lnTo>
                    <a:pt x="515" y="382"/>
                  </a:lnTo>
                  <a:lnTo>
                    <a:pt x="510" y="382"/>
                  </a:lnTo>
                  <a:lnTo>
                    <a:pt x="505" y="382"/>
                  </a:lnTo>
                  <a:lnTo>
                    <a:pt x="505" y="387"/>
                  </a:lnTo>
                  <a:lnTo>
                    <a:pt x="510" y="393"/>
                  </a:lnTo>
                  <a:lnTo>
                    <a:pt x="510" y="399"/>
                  </a:lnTo>
                  <a:lnTo>
                    <a:pt x="505" y="399"/>
                  </a:lnTo>
                  <a:lnTo>
                    <a:pt x="500" y="404"/>
                  </a:lnTo>
                  <a:lnTo>
                    <a:pt x="500" y="410"/>
                  </a:lnTo>
                  <a:lnTo>
                    <a:pt x="510" y="427"/>
                  </a:lnTo>
                  <a:lnTo>
                    <a:pt x="510" y="433"/>
                  </a:lnTo>
                  <a:lnTo>
                    <a:pt x="510" y="439"/>
                  </a:lnTo>
                  <a:lnTo>
                    <a:pt x="510" y="444"/>
                  </a:lnTo>
                  <a:lnTo>
                    <a:pt x="510" y="450"/>
                  </a:lnTo>
                  <a:lnTo>
                    <a:pt x="510" y="456"/>
                  </a:lnTo>
                  <a:lnTo>
                    <a:pt x="510" y="461"/>
                  </a:lnTo>
                  <a:lnTo>
                    <a:pt x="500" y="461"/>
                  </a:lnTo>
                  <a:lnTo>
                    <a:pt x="500" y="484"/>
                  </a:lnTo>
                  <a:lnTo>
                    <a:pt x="464" y="478"/>
                  </a:lnTo>
                  <a:lnTo>
                    <a:pt x="469" y="467"/>
                  </a:lnTo>
                  <a:lnTo>
                    <a:pt x="464" y="467"/>
                  </a:lnTo>
                  <a:lnTo>
                    <a:pt x="433" y="484"/>
                  </a:lnTo>
                  <a:lnTo>
                    <a:pt x="412" y="496"/>
                  </a:lnTo>
                  <a:lnTo>
                    <a:pt x="407" y="484"/>
                  </a:lnTo>
                  <a:lnTo>
                    <a:pt x="402" y="484"/>
                  </a:lnTo>
                  <a:lnTo>
                    <a:pt x="402" y="490"/>
                  </a:lnTo>
                  <a:lnTo>
                    <a:pt x="402" y="496"/>
                  </a:lnTo>
                  <a:lnTo>
                    <a:pt x="402" y="501"/>
                  </a:lnTo>
                  <a:lnTo>
                    <a:pt x="396" y="501"/>
                  </a:lnTo>
                  <a:lnTo>
                    <a:pt x="391" y="507"/>
                  </a:lnTo>
                  <a:lnTo>
                    <a:pt x="391" y="513"/>
                  </a:lnTo>
                  <a:lnTo>
                    <a:pt x="391" y="518"/>
                  </a:lnTo>
                  <a:lnTo>
                    <a:pt x="391" y="524"/>
                  </a:lnTo>
                  <a:lnTo>
                    <a:pt x="391" y="530"/>
                  </a:lnTo>
                  <a:lnTo>
                    <a:pt x="391" y="535"/>
                  </a:lnTo>
                  <a:lnTo>
                    <a:pt x="391" y="541"/>
                  </a:lnTo>
                  <a:lnTo>
                    <a:pt x="412" y="575"/>
                  </a:lnTo>
                  <a:lnTo>
                    <a:pt x="412" y="581"/>
                  </a:lnTo>
                  <a:lnTo>
                    <a:pt x="407" y="581"/>
                  </a:lnTo>
                  <a:lnTo>
                    <a:pt x="402" y="587"/>
                  </a:lnTo>
                  <a:lnTo>
                    <a:pt x="396" y="592"/>
                  </a:lnTo>
                  <a:lnTo>
                    <a:pt x="391" y="592"/>
                  </a:lnTo>
                  <a:lnTo>
                    <a:pt x="391" y="598"/>
                  </a:lnTo>
                  <a:lnTo>
                    <a:pt x="396" y="598"/>
                  </a:lnTo>
                  <a:lnTo>
                    <a:pt x="396" y="604"/>
                  </a:lnTo>
                  <a:lnTo>
                    <a:pt x="402" y="604"/>
                  </a:lnTo>
                  <a:lnTo>
                    <a:pt x="402" y="621"/>
                  </a:lnTo>
                  <a:lnTo>
                    <a:pt x="396" y="644"/>
                  </a:lnTo>
                  <a:lnTo>
                    <a:pt x="396" y="649"/>
                  </a:lnTo>
                  <a:lnTo>
                    <a:pt x="396" y="655"/>
                  </a:lnTo>
                  <a:lnTo>
                    <a:pt x="391" y="655"/>
                  </a:lnTo>
                  <a:lnTo>
                    <a:pt x="386" y="655"/>
                  </a:lnTo>
                  <a:lnTo>
                    <a:pt x="381" y="655"/>
                  </a:lnTo>
                  <a:lnTo>
                    <a:pt x="381" y="661"/>
                  </a:lnTo>
                  <a:lnTo>
                    <a:pt x="376" y="661"/>
                  </a:lnTo>
                  <a:lnTo>
                    <a:pt x="366" y="655"/>
                  </a:lnTo>
                  <a:lnTo>
                    <a:pt x="360" y="655"/>
                  </a:lnTo>
                  <a:lnTo>
                    <a:pt x="360" y="661"/>
                  </a:lnTo>
                  <a:lnTo>
                    <a:pt x="366" y="661"/>
                  </a:lnTo>
                  <a:lnTo>
                    <a:pt x="366" y="666"/>
                  </a:lnTo>
                  <a:lnTo>
                    <a:pt x="360" y="666"/>
                  </a:lnTo>
                  <a:lnTo>
                    <a:pt x="355" y="666"/>
                  </a:lnTo>
                  <a:lnTo>
                    <a:pt x="350" y="661"/>
                  </a:lnTo>
                  <a:lnTo>
                    <a:pt x="345" y="661"/>
                  </a:lnTo>
                  <a:lnTo>
                    <a:pt x="345" y="666"/>
                  </a:lnTo>
                  <a:lnTo>
                    <a:pt x="350" y="666"/>
                  </a:lnTo>
                  <a:lnTo>
                    <a:pt x="350" y="672"/>
                  </a:lnTo>
                  <a:lnTo>
                    <a:pt x="355" y="672"/>
                  </a:lnTo>
                  <a:lnTo>
                    <a:pt x="355" y="678"/>
                  </a:lnTo>
                  <a:lnTo>
                    <a:pt x="350" y="678"/>
                  </a:lnTo>
                  <a:lnTo>
                    <a:pt x="345" y="672"/>
                  </a:lnTo>
                  <a:lnTo>
                    <a:pt x="340" y="666"/>
                  </a:lnTo>
                  <a:lnTo>
                    <a:pt x="340" y="661"/>
                  </a:lnTo>
                  <a:lnTo>
                    <a:pt x="345" y="661"/>
                  </a:lnTo>
                  <a:lnTo>
                    <a:pt x="345" y="655"/>
                  </a:lnTo>
                  <a:lnTo>
                    <a:pt x="340" y="655"/>
                  </a:lnTo>
                  <a:lnTo>
                    <a:pt x="335" y="655"/>
                  </a:lnTo>
                  <a:lnTo>
                    <a:pt x="335" y="649"/>
                  </a:lnTo>
                  <a:lnTo>
                    <a:pt x="335" y="644"/>
                  </a:lnTo>
                  <a:lnTo>
                    <a:pt x="340" y="644"/>
                  </a:lnTo>
                  <a:lnTo>
                    <a:pt x="335" y="644"/>
                  </a:lnTo>
                  <a:lnTo>
                    <a:pt x="329" y="644"/>
                  </a:lnTo>
                  <a:lnTo>
                    <a:pt x="329" y="649"/>
                  </a:lnTo>
                  <a:lnTo>
                    <a:pt x="329" y="655"/>
                  </a:lnTo>
                  <a:lnTo>
                    <a:pt x="324" y="655"/>
                  </a:lnTo>
                  <a:lnTo>
                    <a:pt x="324" y="661"/>
                  </a:lnTo>
                  <a:lnTo>
                    <a:pt x="319" y="661"/>
                  </a:lnTo>
                  <a:lnTo>
                    <a:pt x="319" y="655"/>
                  </a:lnTo>
                  <a:lnTo>
                    <a:pt x="314" y="649"/>
                  </a:lnTo>
                  <a:lnTo>
                    <a:pt x="314" y="655"/>
                  </a:lnTo>
                  <a:lnTo>
                    <a:pt x="314" y="661"/>
                  </a:lnTo>
                  <a:lnTo>
                    <a:pt x="309" y="661"/>
                  </a:lnTo>
                  <a:lnTo>
                    <a:pt x="304" y="661"/>
                  </a:lnTo>
                  <a:lnTo>
                    <a:pt x="304" y="655"/>
                  </a:lnTo>
                  <a:lnTo>
                    <a:pt x="304" y="649"/>
                  </a:lnTo>
                  <a:lnTo>
                    <a:pt x="309" y="649"/>
                  </a:lnTo>
                  <a:lnTo>
                    <a:pt x="314" y="649"/>
                  </a:lnTo>
                  <a:lnTo>
                    <a:pt x="319" y="644"/>
                  </a:lnTo>
                  <a:lnTo>
                    <a:pt x="324" y="644"/>
                  </a:lnTo>
                  <a:lnTo>
                    <a:pt x="324" y="638"/>
                  </a:lnTo>
                  <a:lnTo>
                    <a:pt x="319" y="632"/>
                  </a:lnTo>
                  <a:lnTo>
                    <a:pt x="314" y="632"/>
                  </a:lnTo>
                  <a:lnTo>
                    <a:pt x="309" y="638"/>
                  </a:lnTo>
                  <a:lnTo>
                    <a:pt x="304" y="644"/>
                  </a:lnTo>
                  <a:lnTo>
                    <a:pt x="299" y="649"/>
                  </a:lnTo>
                  <a:lnTo>
                    <a:pt x="299" y="644"/>
                  </a:lnTo>
                  <a:lnTo>
                    <a:pt x="293" y="632"/>
                  </a:lnTo>
                  <a:lnTo>
                    <a:pt x="288" y="632"/>
                  </a:lnTo>
                  <a:lnTo>
                    <a:pt x="288" y="638"/>
                  </a:lnTo>
                  <a:lnTo>
                    <a:pt x="288" y="644"/>
                  </a:lnTo>
                  <a:lnTo>
                    <a:pt x="288" y="649"/>
                  </a:lnTo>
                  <a:lnTo>
                    <a:pt x="283" y="649"/>
                  </a:lnTo>
                  <a:lnTo>
                    <a:pt x="283" y="644"/>
                  </a:lnTo>
                  <a:lnTo>
                    <a:pt x="283" y="638"/>
                  </a:lnTo>
                  <a:lnTo>
                    <a:pt x="278" y="638"/>
                  </a:lnTo>
                  <a:lnTo>
                    <a:pt x="278" y="644"/>
                  </a:lnTo>
                  <a:lnTo>
                    <a:pt x="273" y="644"/>
                  </a:lnTo>
                  <a:lnTo>
                    <a:pt x="273" y="638"/>
                  </a:lnTo>
                  <a:lnTo>
                    <a:pt x="273" y="632"/>
                  </a:lnTo>
                  <a:lnTo>
                    <a:pt x="268" y="638"/>
                  </a:lnTo>
                  <a:lnTo>
                    <a:pt x="262" y="638"/>
                  </a:lnTo>
                  <a:lnTo>
                    <a:pt x="262" y="632"/>
                  </a:lnTo>
                  <a:lnTo>
                    <a:pt x="268" y="632"/>
                  </a:lnTo>
                  <a:lnTo>
                    <a:pt x="268" y="627"/>
                  </a:lnTo>
                  <a:lnTo>
                    <a:pt x="262" y="627"/>
                  </a:lnTo>
                  <a:lnTo>
                    <a:pt x="257" y="632"/>
                  </a:lnTo>
                  <a:lnTo>
                    <a:pt x="257" y="638"/>
                  </a:lnTo>
                  <a:lnTo>
                    <a:pt x="257" y="632"/>
                  </a:lnTo>
                  <a:lnTo>
                    <a:pt x="257" y="627"/>
                  </a:lnTo>
                  <a:lnTo>
                    <a:pt x="257" y="621"/>
                  </a:lnTo>
                  <a:lnTo>
                    <a:pt x="252" y="621"/>
                  </a:lnTo>
                  <a:lnTo>
                    <a:pt x="252" y="627"/>
                  </a:lnTo>
                  <a:lnTo>
                    <a:pt x="247" y="627"/>
                  </a:lnTo>
                  <a:lnTo>
                    <a:pt x="247" y="632"/>
                  </a:lnTo>
                  <a:lnTo>
                    <a:pt x="247" y="638"/>
                  </a:lnTo>
                  <a:lnTo>
                    <a:pt x="247" y="644"/>
                  </a:lnTo>
                  <a:lnTo>
                    <a:pt x="242" y="644"/>
                  </a:lnTo>
                  <a:lnTo>
                    <a:pt x="242" y="638"/>
                  </a:lnTo>
                  <a:lnTo>
                    <a:pt x="237" y="638"/>
                  </a:lnTo>
                  <a:lnTo>
                    <a:pt x="237" y="644"/>
                  </a:lnTo>
                  <a:lnTo>
                    <a:pt x="242" y="644"/>
                  </a:lnTo>
                  <a:lnTo>
                    <a:pt x="242" y="649"/>
                  </a:lnTo>
                  <a:lnTo>
                    <a:pt x="242" y="655"/>
                  </a:lnTo>
                  <a:lnTo>
                    <a:pt x="237" y="655"/>
                  </a:lnTo>
                  <a:lnTo>
                    <a:pt x="232" y="655"/>
                  </a:lnTo>
                  <a:lnTo>
                    <a:pt x="232" y="649"/>
                  </a:lnTo>
                  <a:lnTo>
                    <a:pt x="237" y="644"/>
                  </a:lnTo>
                  <a:lnTo>
                    <a:pt x="232" y="644"/>
                  </a:lnTo>
                  <a:lnTo>
                    <a:pt x="232" y="649"/>
                  </a:lnTo>
                  <a:lnTo>
                    <a:pt x="232" y="655"/>
                  </a:lnTo>
                  <a:lnTo>
                    <a:pt x="226" y="661"/>
                  </a:lnTo>
                  <a:lnTo>
                    <a:pt x="221" y="661"/>
                  </a:lnTo>
                  <a:lnTo>
                    <a:pt x="221" y="666"/>
                  </a:lnTo>
                  <a:lnTo>
                    <a:pt x="216" y="666"/>
                  </a:lnTo>
                  <a:lnTo>
                    <a:pt x="216" y="661"/>
                  </a:lnTo>
                  <a:lnTo>
                    <a:pt x="211" y="666"/>
                  </a:lnTo>
                  <a:lnTo>
                    <a:pt x="211" y="672"/>
                  </a:lnTo>
                  <a:lnTo>
                    <a:pt x="216" y="672"/>
                  </a:lnTo>
                  <a:lnTo>
                    <a:pt x="216" y="678"/>
                  </a:lnTo>
                  <a:lnTo>
                    <a:pt x="221" y="678"/>
                  </a:lnTo>
                  <a:lnTo>
                    <a:pt x="221" y="684"/>
                  </a:lnTo>
                  <a:lnTo>
                    <a:pt x="216" y="684"/>
                  </a:lnTo>
                  <a:lnTo>
                    <a:pt x="211" y="684"/>
                  </a:lnTo>
                  <a:lnTo>
                    <a:pt x="211" y="678"/>
                  </a:lnTo>
                  <a:lnTo>
                    <a:pt x="206" y="672"/>
                  </a:lnTo>
                  <a:lnTo>
                    <a:pt x="206" y="666"/>
                  </a:lnTo>
                  <a:lnTo>
                    <a:pt x="206" y="661"/>
                  </a:lnTo>
                  <a:lnTo>
                    <a:pt x="206" y="655"/>
                  </a:lnTo>
                  <a:lnTo>
                    <a:pt x="201" y="655"/>
                  </a:lnTo>
                  <a:lnTo>
                    <a:pt x="195" y="655"/>
                  </a:lnTo>
                  <a:lnTo>
                    <a:pt x="195" y="666"/>
                  </a:lnTo>
                  <a:lnTo>
                    <a:pt x="195" y="672"/>
                  </a:lnTo>
                  <a:lnTo>
                    <a:pt x="201" y="672"/>
                  </a:lnTo>
                  <a:lnTo>
                    <a:pt x="201" y="678"/>
                  </a:lnTo>
                  <a:lnTo>
                    <a:pt x="195" y="678"/>
                  </a:lnTo>
                  <a:lnTo>
                    <a:pt x="195" y="684"/>
                  </a:lnTo>
                  <a:lnTo>
                    <a:pt x="195" y="678"/>
                  </a:lnTo>
                  <a:lnTo>
                    <a:pt x="190" y="678"/>
                  </a:lnTo>
                  <a:lnTo>
                    <a:pt x="190" y="672"/>
                  </a:lnTo>
                  <a:lnTo>
                    <a:pt x="185" y="672"/>
                  </a:lnTo>
                  <a:lnTo>
                    <a:pt x="185" y="678"/>
                  </a:lnTo>
                  <a:lnTo>
                    <a:pt x="190" y="684"/>
                  </a:lnTo>
                  <a:lnTo>
                    <a:pt x="190" y="689"/>
                  </a:lnTo>
                  <a:lnTo>
                    <a:pt x="185" y="689"/>
                  </a:lnTo>
                  <a:lnTo>
                    <a:pt x="180" y="689"/>
                  </a:lnTo>
                  <a:lnTo>
                    <a:pt x="175" y="689"/>
                  </a:lnTo>
                  <a:lnTo>
                    <a:pt x="170" y="684"/>
                  </a:lnTo>
                  <a:lnTo>
                    <a:pt x="175" y="678"/>
                  </a:lnTo>
                  <a:lnTo>
                    <a:pt x="175" y="672"/>
                  </a:lnTo>
                  <a:lnTo>
                    <a:pt x="170" y="672"/>
                  </a:lnTo>
                  <a:lnTo>
                    <a:pt x="165" y="684"/>
                  </a:lnTo>
                  <a:lnTo>
                    <a:pt x="159" y="684"/>
                  </a:lnTo>
                  <a:lnTo>
                    <a:pt x="154" y="684"/>
                  </a:lnTo>
                  <a:lnTo>
                    <a:pt x="149" y="684"/>
                  </a:lnTo>
                  <a:lnTo>
                    <a:pt x="149" y="678"/>
                  </a:lnTo>
                  <a:lnTo>
                    <a:pt x="144" y="678"/>
                  </a:lnTo>
                  <a:lnTo>
                    <a:pt x="144" y="672"/>
                  </a:lnTo>
                  <a:lnTo>
                    <a:pt x="149" y="666"/>
                  </a:lnTo>
                  <a:lnTo>
                    <a:pt x="154" y="661"/>
                  </a:lnTo>
                  <a:lnTo>
                    <a:pt x="149" y="661"/>
                  </a:lnTo>
                  <a:lnTo>
                    <a:pt x="149" y="655"/>
                  </a:lnTo>
                  <a:lnTo>
                    <a:pt x="144" y="649"/>
                  </a:lnTo>
                  <a:lnTo>
                    <a:pt x="139" y="644"/>
                  </a:lnTo>
                  <a:lnTo>
                    <a:pt x="134" y="644"/>
                  </a:lnTo>
                  <a:lnTo>
                    <a:pt x="134" y="638"/>
                  </a:lnTo>
                  <a:lnTo>
                    <a:pt x="128" y="638"/>
                  </a:lnTo>
                  <a:lnTo>
                    <a:pt x="128" y="632"/>
                  </a:lnTo>
                  <a:lnTo>
                    <a:pt x="128" y="627"/>
                  </a:lnTo>
                  <a:lnTo>
                    <a:pt x="123" y="627"/>
                  </a:lnTo>
                  <a:lnTo>
                    <a:pt x="123" y="621"/>
                  </a:lnTo>
                  <a:lnTo>
                    <a:pt x="128" y="621"/>
                  </a:lnTo>
                  <a:lnTo>
                    <a:pt x="128" y="615"/>
                  </a:lnTo>
                  <a:lnTo>
                    <a:pt x="123" y="609"/>
                  </a:lnTo>
                  <a:lnTo>
                    <a:pt x="123" y="604"/>
                  </a:lnTo>
                  <a:lnTo>
                    <a:pt x="123" y="598"/>
                  </a:lnTo>
                  <a:lnTo>
                    <a:pt x="118" y="592"/>
                  </a:lnTo>
                  <a:lnTo>
                    <a:pt x="118" y="587"/>
                  </a:lnTo>
                  <a:lnTo>
                    <a:pt x="113" y="581"/>
                  </a:lnTo>
                  <a:lnTo>
                    <a:pt x="87" y="524"/>
                  </a:lnTo>
                  <a:lnTo>
                    <a:pt x="87" y="518"/>
                  </a:lnTo>
                  <a:lnTo>
                    <a:pt x="72" y="507"/>
                  </a:lnTo>
                  <a:lnTo>
                    <a:pt x="67" y="507"/>
                  </a:lnTo>
                  <a:lnTo>
                    <a:pt x="41" y="456"/>
                  </a:lnTo>
                  <a:lnTo>
                    <a:pt x="46" y="450"/>
                  </a:lnTo>
                  <a:lnTo>
                    <a:pt x="41" y="427"/>
                  </a:lnTo>
                  <a:lnTo>
                    <a:pt x="46" y="427"/>
                  </a:lnTo>
                  <a:lnTo>
                    <a:pt x="41" y="404"/>
                  </a:lnTo>
                  <a:lnTo>
                    <a:pt x="36" y="370"/>
                  </a:lnTo>
                  <a:lnTo>
                    <a:pt x="30" y="376"/>
                  </a:lnTo>
                  <a:lnTo>
                    <a:pt x="25" y="365"/>
                  </a:lnTo>
                  <a:lnTo>
                    <a:pt x="15" y="342"/>
                  </a:lnTo>
                  <a:lnTo>
                    <a:pt x="0" y="319"/>
                  </a:lnTo>
                  <a:lnTo>
                    <a:pt x="5" y="279"/>
                  </a:lnTo>
                  <a:lnTo>
                    <a:pt x="10" y="239"/>
                  </a:lnTo>
                  <a:lnTo>
                    <a:pt x="25" y="188"/>
                  </a:lnTo>
                  <a:lnTo>
                    <a:pt x="30" y="188"/>
                  </a:lnTo>
                  <a:lnTo>
                    <a:pt x="103" y="205"/>
                  </a:lnTo>
                  <a:lnTo>
                    <a:pt x="134" y="211"/>
                  </a:lnTo>
                  <a:lnTo>
                    <a:pt x="139" y="188"/>
                  </a:lnTo>
                  <a:lnTo>
                    <a:pt x="149" y="188"/>
                  </a:lnTo>
                  <a:lnTo>
                    <a:pt x="154" y="188"/>
                  </a:lnTo>
                  <a:lnTo>
                    <a:pt x="154" y="177"/>
                  </a:lnTo>
                  <a:lnTo>
                    <a:pt x="159" y="177"/>
                  </a:lnTo>
                  <a:lnTo>
                    <a:pt x="159" y="171"/>
                  </a:lnTo>
                  <a:lnTo>
                    <a:pt x="170" y="171"/>
                  </a:lnTo>
                  <a:lnTo>
                    <a:pt x="175" y="171"/>
                  </a:lnTo>
                  <a:lnTo>
                    <a:pt x="175" y="165"/>
                  </a:lnTo>
                  <a:lnTo>
                    <a:pt x="185" y="148"/>
                  </a:lnTo>
                  <a:lnTo>
                    <a:pt x="185" y="142"/>
                  </a:lnTo>
                  <a:lnTo>
                    <a:pt x="206" y="142"/>
                  </a:lnTo>
                  <a:lnTo>
                    <a:pt x="226" y="142"/>
                  </a:lnTo>
                  <a:lnTo>
                    <a:pt x="237" y="142"/>
                  </a:lnTo>
                  <a:lnTo>
                    <a:pt x="242" y="142"/>
                  </a:lnTo>
                  <a:lnTo>
                    <a:pt x="247" y="137"/>
                  </a:lnTo>
                  <a:lnTo>
                    <a:pt x="247" y="148"/>
                  </a:lnTo>
                  <a:lnTo>
                    <a:pt x="252" y="148"/>
                  </a:lnTo>
                  <a:lnTo>
                    <a:pt x="262" y="154"/>
                  </a:lnTo>
                  <a:lnTo>
                    <a:pt x="262" y="148"/>
                  </a:lnTo>
                  <a:lnTo>
                    <a:pt x="268" y="142"/>
                  </a:lnTo>
                  <a:lnTo>
                    <a:pt x="268" y="125"/>
                  </a:lnTo>
                  <a:lnTo>
                    <a:pt x="268" y="120"/>
                  </a:lnTo>
                  <a:lnTo>
                    <a:pt x="262" y="120"/>
                  </a:lnTo>
                  <a:lnTo>
                    <a:pt x="252" y="120"/>
                  </a:lnTo>
                  <a:lnTo>
                    <a:pt x="247" y="120"/>
                  </a:lnTo>
                  <a:lnTo>
                    <a:pt x="247" y="114"/>
                  </a:lnTo>
                  <a:lnTo>
                    <a:pt x="252" y="108"/>
                  </a:lnTo>
                  <a:lnTo>
                    <a:pt x="257" y="91"/>
                  </a:lnTo>
                  <a:lnTo>
                    <a:pt x="257" y="85"/>
                  </a:lnTo>
                  <a:lnTo>
                    <a:pt x="257" y="80"/>
                  </a:lnTo>
                  <a:lnTo>
                    <a:pt x="268" y="68"/>
                  </a:lnTo>
                  <a:lnTo>
                    <a:pt x="273" y="51"/>
                  </a:lnTo>
                  <a:lnTo>
                    <a:pt x="278" y="46"/>
                  </a:lnTo>
                  <a:lnTo>
                    <a:pt x="278" y="28"/>
                  </a:lnTo>
                  <a:lnTo>
                    <a:pt x="283" y="23"/>
                  </a:lnTo>
                  <a:lnTo>
                    <a:pt x="293" y="23"/>
                  </a:lnTo>
                  <a:lnTo>
                    <a:pt x="293" y="6"/>
                  </a:lnTo>
                  <a:close/>
                </a:path>
              </a:pathLst>
            </a:custGeom>
            <a:solidFill>
              <a:srgbClr val="00B0F0">
                <a:alpha val="36862"/>
              </a:srgbClr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57" name="Freeform 15"/>
            <p:cNvSpPr>
              <a:spLocks/>
            </p:cNvSpPr>
            <p:nvPr/>
          </p:nvSpPr>
          <p:spPr bwMode="auto">
            <a:xfrm>
              <a:off x="1860853" y="2080910"/>
              <a:ext cx="584493" cy="857250"/>
            </a:xfrm>
            <a:custGeom>
              <a:avLst/>
              <a:gdLst>
                <a:gd name="T0" fmla="*/ 2147483646 w 448"/>
                <a:gd name="T1" fmla="*/ 2147483646 h 632"/>
                <a:gd name="T2" fmla="*/ 2147483646 w 448"/>
                <a:gd name="T3" fmla="*/ 2147483646 h 632"/>
                <a:gd name="T4" fmla="*/ 2147483646 w 448"/>
                <a:gd name="T5" fmla="*/ 2147483646 h 632"/>
                <a:gd name="T6" fmla="*/ 0 w 448"/>
                <a:gd name="T7" fmla="*/ 2147483646 h 632"/>
                <a:gd name="T8" fmla="*/ 2147483646 w 448"/>
                <a:gd name="T9" fmla="*/ 2147483646 h 632"/>
                <a:gd name="T10" fmla="*/ 2147483646 w 448"/>
                <a:gd name="T11" fmla="*/ 2147483646 h 632"/>
                <a:gd name="T12" fmla="*/ 2147483646 w 448"/>
                <a:gd name="T13" fmla="*/ 2147483646 h 632"/>
                <a:gd name="T14" fmla="*/ 2147483646 w 448"/>
                <a:gd name="T15" fmla="*/ 2147483646 h 632"/>
                <a:gd name="T16" fmla="*/ 2147483646 w 448"/>
                <a:gd name="T17" fmla="*/ 2147483646 h 632"/>
                <a:gd name="T18" fmla="*/ 2147483646 w 448"/>
                <a:gd name="T19" fmla="*/ 2147483646 h 632"/>
                <a:gd name="T20" fmla="*/ 2147483646 w 448"/>
                <a:gd name="T21" fmla="*/ 2147483646 h 632"/>
                <a:gd name="T22" fmla="*/ 2147483646 w 448"/>
                <a:gd name="T23" fmla="*/ 2147483646 h 632"/>
                <a:gd name="T24" fmla="*/ 2147483646 w 448"/>
                <a:gd name="T25" fmla="*/ 2147483646 h 632"/>
                <a:gd name="T26" fmla="*/ 2147483646 w 448"/>
                <a:gd name="T27" fmla="*/ 2147483646 h 632"/>
                <a:gd name="T28" fmla="*/ 2147483646 w 448"/>
                <a:gd name="T29" fmla="*/ 2147483646 h 632"/>
                <a:gd name="T30" fmla="*/ 2147483646 w 448"/>
                <a:gd name="T31" fmla="*/ 2147483646 h 632"/>
                <a:gd name="T32" fmla="*/ 2147483646 w 448"/>
                <a:gd name="T33" fmla="*/ 2147483646 h 632"/>
                <a:gd name="T34" fmla="*/ 2147483646 w 448"/>
                <a:gd name="T35" fmla="*/ 2147483646 h 632"/>
                <a:gd name="T36" fmla="*/ 2147483646 w 448"/>
                <a:gd name="T37" fmla="*/ 2147483646 h 632"/>
                <a:gd name="T38" fmla="*/ 2147483646 w 448"/>
                <a:gd name="T39" fmla="*/ 2147483646 h 632"/>
                <a:gd name="T40" fmla="*/ 2147483646 w 448"/>
                <a:gd name="T41" fmla="*/ 2147483646 h 632"/>
                <a:gd name="T42" fmla="*/ 2147483646 w 448"/>
                <a:gd name="T43" fmla="*/ 2147483646 h 632"/>
                <a:gd name="T44" fmla="*/ 2147483646 w 448"/>
                <a:gd name="T45" fmla="*/ 2147483646 h 632"/>
                <a:gd name="T46" fmla="*/ 2147483646 w 448"/>
                <a:gd name="T47" fmla="*/ 2147483646 h 632"/>
                <a:gd name="T48" fmla="*/ 2147483646 w 448"/>
                <a:gd name="T49" fmla="*/ 2147483646 h 632"/>
                <a:gd name="T50" fmla="*/ 2147483646 w 448"/>
                <a:gd name="T51" fmla="*/ 2147483646 h 632"/>
                <a:gd name="T52" fmla="*/ 2147483646 w 448"/>
                <a:gd name="T53" fmla="*/ 2147483646 h 632"/>
                <a:gd name="T54" fmla="*/ 2147483646 w 448"/>
                <a:gd name="T55" fmla="*/ 2147483646 h 632"/>
                <a:gd name="T56" fmla="*/ 2147483646 w 448"/>
                <a:gd name="T57" fmla="*/ 2147483646 h 632"/>
                <a:gd name="T58" fmla="*/ 2147483646 w 448"/>
                <a:gd name="T59" fmla="*/ 2147483646 h 632"/>
                <a:gd name="T60" fmla="*/ 2147483646 w 448"/>
                <a:gd name="T61" fmla="*/ 2147483646 h 632"/>
                <a:gd name="T62" fmla="*/ 2147483646 w 448"/>
                <a:gd name="T63" fmla="*/ 2147483646 h 632"/>
                <a:gd name="T64" fmla="*/ 2147483646 w 448"/>
                <a:gd name="T65" fmla="*/ 2147483646 h 632"/>
                <a:gd name="T66" fmla="*/ 2147483646 w 448"/>
                <a:gd name="T67" fmla="*/ 2147483646 h 632"/>
                <a:gd name="T68" fmla="*/ 2147483646 w 448"/>
                <a:gd name="T69" fmla="*/ 2147483646 h 632"/>
                <a:gd name="T70" fmla="*/ 2147483646 w 448"/>
                <a:gd name="T71" fmla="*/ 2147483646 h 632"/>
                <a:gd name="T72" fmla="*/ 2147483646 w 448"/>
                <a:gd name="T73" fmla="*/ 2147483646 h 632"/>
                <a:gd name="T74" fmla="*/ 2147483646 w 448"/>
                <a:gd name="T75" fmla="*/ 2147483646 h 632"/>
                <a:gd name="T76" fmla="*/ 2147483646 w 448"/>
                <a:gd name="T77" fmla="*/ 2147483646 h 632"/>
                <a:gd name="T78" fmla="*/ 2147483646 w 448"/>
                <a:gd name="T79" fmla="*/ 2147483646 h 632"/>
                <a:gd name="T80" fmla="*/ 2147483646 w 448"/>
                <a:gd name="T81" fmla="*/ 2147483646 h 632"/>
                <a:gd name="T82" fmla="*/ 2147483646 w 448"/>
                <a:gd name="T83" fmla="*/ 2147483646 h 632"/>
                <a:gd name="T84" fmla="*/ 2147483646 w 448"/>
                <a:gd name="T85" fmla="*/ 2147483646 h 632"/>
                <a:gd name="T86" fmla="*/ 2147483646 w 448"/>
                <a:gd name="T87" fmla="*/ 2147483646 h 632"/>
                <a:gd name="T88" fmla="*/ 2147483646 w 448"/>
                <a:gd name="T89" fmla="*/ 2147483646 h 632"/>
                <a:gd name="T90" fmla="*/ 2147483646 w 448"/>
                <a:gd name="T91" fmla="*/ 2147483646 h 632"/>
                <a:gd name="T92" fmla="*/ 2147483646 w 448"/>
                <a:gd name="T93" fmla="*/ 2147483646 h 632"/>
                <a:gd name="T94" fmla="*/ 2147483646 w 448"/>
                <a:gd name="T95" fmla="*/ 2147483646 h 632"/>
                <a:gd name="T96" fmla="*/ 2147483646 w 448"/>
                <a:gd name="T97" fmla="*/ 2147483646 h 632"/>
                <a:gd name="T98" fmla="*/ 2147483646 w 448"/>
                <a:gd name="T99" fmla="*/ 2147483646 h 632"/>
                <a:gd name="T100" fmla="*/ 2147483646 w 448"/>
                <a:gd name="T101" fmla="*/ 2147483646 h 632"/>
                <a:gd name="T102" fmla="*/ 2147483646 w 448"/>
                <a:gd name="T103" fmla="*/ 2147483646 h 632"/>
                <a:gd name="T104" fmla="*/ 2147483646 w 448"/>
                <a:gd name="T105" fmla="*/ 2147483646 h 632"/>
                <a:gd name="T106" fmla="*/ 2147483646 w 448"/>
                <a:gd name="T107" fmla="*/ 2147483646 h 632"/>
                <a:gd name="T108" fmla="*/ 2147483646 w 448"/>
                <a:gd name="T109" fmla="*/ 2147483646 h 63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48"/>
                <a:gd name="T166" fmla="*/ 0 h 632"/>
                <a:gd name="T167" fmla="*/ 448 w 448"/>
                <a:gd name="T168" fmla="*/ 632 h 63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48" h="632">
                  <a:moveTo>
                    <a:pt x="5" y="513"/>
                  </a:moveTo>
                  <a:lnTo>
                    <a:pt x="5" y="501"/>
                  </a:lnTo>
                  <a:lnTo>
                    <a:pt x="10" y="496"/>
                  </a:lnTo>
                  <a:lnTo>
                    <a:pt x="10" y="490"/>
                  </a:lnTo>
                  <a:lnTo>
                    <a:pt x="20" y="490"/>
                  </a:lnTo>
                  <a:lnTo>
                    <a:pt x="31" y="484"/>
                  </a:lnTo>
                  <a:lnTo>
                    <a:pt x="36" y="479"/>
                  </a:lnTo>
                  <a:lnTo>
                    <a:pt x="31" y="473"/>
                  </a:lnTo>
                  <a:lnTo>
                    <a:pt x="31" y="467"/>
                  </a:lnTo>
                  <a:lnTo>
                    <a:pt x="31" y="462"/>
                  </a:lnTo>
                  <a:lnTo>
                    <a:pt x="25" y="450"/>
                  </a:lnTo>
                  <a:lnTo>
                    <a:pt x="20" y="450"/>
                  </a:lnTo>
                  <a:lnTo>
                    <a:pt x="15" y="450"/>
                  </a:lnTo>
                  <a:lnTo>
                    <a:pt x="10" y="450"/>
                  </a:lnTo>
                  <a:lnTo>
                    <a:pt x="10" y="444"/>
                  </a:lnTo>
                  <a:lnTo>
                    <a:pt x="5" y="444"/>
                  </a:lnTo>
                  <a:lnTo>
                    <a:pt x="0" y="444"/>
                  </a:lnTo>
                  <a:lnTo>
                    <a:pt x="0" y="439"/>
                  </a:lnTo>
                  <a:lnTo>
                    <a:pt x="0" y="433"/>
                  </a:lnTo>
                  <a:lnTo>
                    <a:pt x="0" y="427"/>
                  </a:lnTo>
                  <a:lnTo>
                    <a:pt x="10" y="416"/>
                  </a:lnTo>
                  <a:lnTo>
                    <a:pt x="20" y="399"/>
                  </a:lnTo>
                  <a:lnTo>
                    <a:pt x="31" y="393"/>
                  </a:lnTo>
                  <a:lnTo>
                    <a:pt x="36" y="393"/>
                  </a:lnTo>
                  <a:lnTo>
                    <a:pt x="36" y="399"/>
                  </a:lnTo>
                  <a:lnTo>
                    <a:pt x="31" y="405"/>
                  </a:lnTo>
                  <a:lnTo>
                    <a:pt x="31" y="410"/>
                  </a:lnTo>
                  <a:lnTo>
                    <a:pt x="41" y="416"/>
                  </a:lnTo>
                  <a:lnTo>
                    <a:pt x="46" y="416"/>
                  </a:lnTo>
                  <a:lnTo>
                    <a:pt x="46" y="427"/>
                  </a:lnTo>
                  <a:lnTo>
                    <a:pt x="51" y="433"/>
                  </a:lnTo>
                  <a:lnTo>
                    <a:pt x="56" y="433"/>
                  </a:lnTo>
                  <a:lnTo>
                    <a:pt x="56" y="427"/>
                  </a:lnTo>
                  <a:lnTo>
                    <a:pt x="61" y="422"/>
                  </a:lnTo>
                  <a:lnTo>
                    <a:pt x="61" y="427"/>
                  </a:lnTo>
                  <a:lnTo>
                    <a:pt x="67" y="422"/>
                  </a:lnTo>
                  <a:lnTo>
                    <a:pt x="67" y="416"/>
                  </a:lnTo>
                  <a:lnTo>
                    <a:pt x="61" y="410"/>
                  </a:lnTo>
                  <a:lnTo>
                    <a:pt x="67" y="399"/>
                  </a:lnTo>
                  <a:lnTo>
                    <a:pt x="67" y="393"/>
                  </a:lnTo>
                  <a:lnTo>
                    <a:pt x="56" y="393"/>
                  </a:lnTo>
                  <a:lnTo>
                    <a:pt x="56" y="387"/>
                  </a:lnTo>
                  <a:lnTo>
                    <a:pt x="51" y="382"/>
                  </a:lnTo>
                  <a:lnTo>
                    <a:pt x="46" y="376"/>
                  </a:lnTo>
                  <a:lnTo>
                    <a:pt x="46" y="370"/>
                  </a:lnTo>
                  <a:lnTo>
                    <a:pt x="56" y="365"/>
                  </a:lnTo>
                  <a:lnTo>
                    <a:pt x="41" y="336"/>
                  </a:lnTo>
                  <a:lnTo>
                    <a:pt x="51" y="331"/>
                  </a:lnTo>
                  <a:lnTo>
                    <a:pt x="51" y="325"/>
                  </a:lnTo>
                  <a:lnTo>
                    <a:pt x="51" y="313"/>
                  </a:lnTo>
                  <a:lnTo>
                    <a:pt x="51" y="308"/>
                  </a:lnTo>
                  <a:lnTo>
                    <a:pt x="46" y="308"/>
                  </a:lnTo>
                  <a:lnTo>
                    <a:pt x="46" y="313"/>
                  </a:lnTo>
                  <a:lnTo>
                    <a:pt x="41" y="308"/>
                  </a:lnTo>
                  <a:lnTo>
                    <a:pt x="15" y="285"/>
                  </a:lnTo>
                  <a:lnTo>
                    <a:pt x="25" y="262"/>
                  </a:lnTo>
                  <a:lnTo>
                    <a:pt x="25" y="256"/>
                  </a:lnTo>
                  <a:lnTo>
                    <a:pt x="31" y="245"/>
                  </a:lnTo>
                  <a:lnTo>
                    <a:pt x="56" y="211"/>
                  </a:lnTo>
                  <a:lnTo>
                    <a:pt x="61" y="211"/>
                  </a:lnTo>
                  <a:lnTo>
                    <a:pt x="72" y="222"/>
                  </a:lnTo>
                  <a:lnTo>
                    <a:pt x="77" y="222"/>
                  </a:lnTo>
                  <a:lnTo>
                    <a:pt x="77" y="211"/>
                  </a:lnTo>
                  <a:lnTo>
                    <a:pt x="77" y="205"/>
                  </a:lnTo>
                  <a:lnTo>
                    <a:pt x="72" y="205"/>
                  </a:lnTo>
                  <a:lnTo>
                    <a:pt x="67" y="194"/>
                  </a:lnTo>
                  <a:lnTo>
                    <a:pt x="72" y="177"/>
                  </a:lnTo>
                  <a:lnTo>
                    <a:pt x="77" y="171"/>
                  </a:lnTo>
                  <a:lnTo>
                    <a:pt x="77" y="165"/>
                  </a:lnTo>
                  <a:lnTo>
                    <a:pt x="72" y="160"/>
                  </a:lnTo>
                  <a:lnTo>
                    <a:pt x="72" y="154"/>
                  </a:lnTo>
                  <a:lnTo>
                    <a:pt x="87" y="148"/>
                  </a:lnTo>
                  <a:lnTo>
                    <a:pt x="92" y="148"/>
                  </a:lnTo>
                  <a:lnTo>
                    <a:pt x="103" y="148"/>
                  </a:lnTo>
                  <a:lnTo>
                    <a:pt x="128" y="148"/>
                  </a:lnTo>
                  <a:lnTo>
                    <a:pt x="139" y="131"/>
                  </a:lnTo>
                  <a:lnTo>
                    <a:pt x="144" y="120"/>
                  </a:lnTo>
                  <a:lnTo>
                    <a:pt x="154" y="120"/>
                  </a:lnTo>
                  <a:lnTo>
                    <a:pt x="159" y="114"/>
                  </a:lnTo>
                  <a:lnTo>
                    <a:pt x="170" y="114"/>
                  </a:lnTo>
                  <a:lnTo>
                    <a:pt x="185" y="108"/>
                  </a:lnTo>
                  <a:lnTo>
                    <a:pt x="195" y="108"/>
                  </a:lnTo>
                  <a:lnTo>
                    <a:pt x="221" y="103"/>
                  </a:lnTo>
                  <a:lnTo>
                    <a:pt x="232" y="108"/>
                  </a:lnTo>
                  <a:lnTo>
                    <a:pt x="237" y="108"/>
                  </a:lnTo>
                  <a:lnTo>
                    <a:pt x="242" y="108"/>
                  </a:lnTo>
                  <a:lnTo>
                    <a:pt x="242" y="103"/>
                  </a:lnTo>
                  <a:lnTo>
                    <a:pt x="247" y="103"/>
                  </a:lnTo>
                  <a:lnTo>
                    <a:pt x="252" y="103"/>
                  </a:lnTo>
                  <a:lnTo>
                    <a:pt x="257" y="91"/>
                  </a:lnTo>
                  <a:lnTo>
                    <a:pt x="278" y="103"/>
                  </a:lnTo>
                  <a:lnTo>
                    <a:pt x="293" y="80"/>
                  </a:lnTo>
                  <a:lnTo>
                    <a:pt x="309" y="80"/>
                  </a:lnTo>
                  <a:lnTo>
                    <a:pt x="314" y="80"/>
                  </a:lnTo>
                  <a:lnTo>
                    <a:pt x="314" y="74"/>
                  </a:lnTo>
                  <a:lnTo>
                    <a:pt x="314" y="68"/>
                  </a:lnTo>
                  <a:lnTo>
                    <a:pt x="299" y="57"/>
                  </a:lnTo>
                  <a:lnTo>
                    <a:pt x="299" y="51"/>
                  </a:lnTo>
                  <a:lnTo>
                    <a:pt x="299" y="46"/>
                  </a:lnTo>
                  <a:lnTo>
                    <a:pt x="299" y="40"/>
                  </a:lnTo>
                  <a:lnTo>
                    <a:pt x="304" y="29"/>
                  </a:lnTo>
                  <a:lnTo>
                    <a:pt x="299" y="23"/>
                  </a:lnTo>
                  <a:lnTo>
                    <a:pt x="299" y="17"/>
                  </a:lnTo>
                  <a:lnTo>
                    <a:pt x="304" y="12"/>
                  </a:lnTo>
                  <a:lnTo>
                    <a:pt x="309" y="6"/>
                  </a:lnTo>
                  <a:lnTo>
                    <a:pt x="314" y="0"/>
                  </a:lnTo>
                  <a:lnTo>
                    <a:pt x="319" y="0"/>
                  </a:lnTo>
                  <a:lnTo>
                    <a:pt x="345" y="6"/>
                  </a:lnTo>
                  <a:lnTo>
                    <a:pt x="350" y="6"/>
                  </a:lnTo>
                  <a:lnTo>
                    <a:pt x="355" y="6"/>
                  </a:lnTo>
                  <a:lnTo>
                    <a:pt x="355" y="12"/>
                  </a:lnTo>
                  <a:lnTo>
                    <a:pt x="350" y="17"/>
                  </a:lnTo>
                  <a:lnTo>
                    <a:pt x="350" y="23"/>
                  </a:lnTo>
                  <a:lnTo>
                    <a:pt x="355" y="29"/>
                  </a:lnTo>
                  <a:lnTo>
                    <a:pt x="360" y="40"/>
                  </a:lnTo>
                  <a:lnTo>
                    <a:pt x="360" y="46"/>
                  </a:lnTo>
                  <a:lnTo>
                    <a:pt x="350" y="57"/>
                  </a:lnTo>
                  <a:lnTo>
                    <a:pt x="350" y="63"/>
                  </a:lnTo>
                  <a:lnTo>
                    <a:pt x="355" y="63"/>
                  </a:lnTo>
                  <a:lnTo>
                    <a:pt x="366" y="63"/>
                  </a:lnTo>
                  <a:lnTo>
                    <a:pt x="371" y="68"/>
                  </a:lnTo>
                  <a:lnTo>
                    <a:pt x="376" y="68"/>
                  </a:lnTo>
                  <a:lnTo>
                    <a:pt x="386" y="74"/>
                  </a:lnTo>
                  <a:lnTo>
                    <a:pt x="391" y="74"/>
                  </a:lnTo>
                  <a:lnTo>
                    <a:pt x="397" y="80"/>
                  </a:lnTo>
                  <a:lnTo>
                    <a:pt x="391" y="86"/>
                  </a:lnTo>
                  <a:lnTo>
                    <a:pt x="386" y="91"/>
                  </a:lnTo>
                  <a:lnTo>
                    <a:pt x="381" y="97"/>
                  </a:lnTo>
                  <a:lnTo>
                    <a:pt x="381" y="103"/>
                  </a:lnTo>
                  <a:lnTo>
                    <a:pt x="381" y="108"/>
                  </a:lnTo>
                  <a:lnTo>
                    <a:pt x="386" y="114"/>
                  </a:lnTo>
                  <a:lnTo>
                    <a:pt x="381" y="120"/>
                  </a:lnTo>
                  <a:lnTo>
                    <a:pt x="376" y="125"/>
                  </a:lnTo>
                  <a:lnTo>
                    <a:pt x="376" y="131"/>
                  </a:lnTo>
                  <a:lnTo>
                    <a:pt x="371" y="137"/>
                  </a:lnTo>
                  <a:lnTo>
                    <a:pt x="371" y="154"/>
                  </a:lnTo>
                  <a:lnTo>
                    <a:pt x="371" y="160"/>
                  </a:lnTo>
                  <a:lnTo>
                    <a:pt x="371" y="171"/>
                  </a:lnTo>
                  <a:lnTo>
                    <a:pt x="376" y="182"/>
                  </a:lnTo>
                  <a:lnTo>
                    <a:pt x="386" y="182"/>
                  </a:lnTo>
                  <a:lnTo>
                    <a:pt x="397" y="188"/>
                  </a:lnTo>
                  <a:lnTo>
                    <a:pt x="397" y="205"/>
                  </a:lnTo>
                  <a:lnTo>
                    <a:pt x="397" y="217"/>
                  </a:lnTo>
                  <a:lnTo>
                    <a:pt x="391" y="217"/>
                  </a:lnTo>
                  <a:lnTo>
                    <a:pt x="386" y="222"/>
                  </a:lnTo>
                  <a:lnTo>
                    <a:pt x="386" y="228"/>
                  </a:lnTo>
                  <a:lnTo>
                    <a:pt x="391" y="228"/>
                  </a:lnTo>
                  <a:lnTo>
                    <a:pt x="391" y="234"/>
                  </a:lnTo>
                  <a:lnTo>
                    <a:pt x="397" y="239"/>
                  </a:lnTo>
                  <a:lnTo>
                    <a:pt x="397" y="245"/>
                  </a:lnTo>
                  <a:lnTo>
                    <a:pt x="397" y="251"/>
                  </a:lnTo>
                  <a:lnTo>
                    <a:pt x="397" y="256"/>
                  </a:lnTo>
                  <a:lnTo>
                    <a:pt x="391" y="268"/>
                  </a:lnTo>
                  <a:lnTo>
                    <a:pt x="386" y="274"/>
                  </a:lnTo>
                  <a:lnTo>
                    <a:pt x="381" y="279"/>
                  </a:lnTo>
                  <a:lnTo>
                    <a:pt x="376" y="285"/>
                  </a:lnTo>
                  <a:lnTo>
                    <a:pt x="366" y="285"/>
                  </a:lnTo>
                  <a:lnTo>
                    <a:pt x="360" y="291"/>
                  </a:lnTo>
                  <a:lnTo>
                    <a:pt x="360" y="296"/>
                  </a:lnTo>
                  <a:lnTo>
                    <a:pt x="366" y="325"/>
                  </a:lnTo>
                  <a:lnTo>
                    <a:pt x="376" y="331"/>
                  </a:lnTo>
                  <a:lnTo>
                    <a:pt x="376" y="336"/>
                  </a:lnTo>
                  <a:lnTo>
                    <a:pt x="371" y="359"/>
                  </a:lnTo>
                  <a:lnTo>
                    <a:pt x="391" y="365"/>
                  </a:lnTo>
                  <a:lnTo>
                    <a:pt x="386" y="370"/>
                  </a:lnTo>
                  <a:lnTo>
                    <a:pt x="402" y="387"/>
                  </a:lnTo>
                  <a:lnTo>
                    <a:pt x="412" y="393"/>
                  </a:lnTo>
                  <a:lnTo>
                    <a:pt x="412" y="399"/>
                  </a:lnTo>
                  <a:lnTo>
                    <a:pt x="397" y="405"/>
                  </a:lnTo>
                  <a:lnTo>
                    <a:pt x="386" y="410"/>
                  </a:lnTo>
                  <a:lnTo>
                    <a:pt x="381" y="410"/>
                  </a:lnTo>
                  <a:lnTo>
                    <a:pt x="381" y="416"/>
                  </a:lnTo>
                  <a:lnTo>
                    <a:pt x="397" y="422"/>
                  </a:lnTo>
                  <a:lnTo>
                    <a:pt x="407" y="427"/>
                  </a:lnTo>
                  <a:lnTo>
                    <a:pt x="407" y="433"/>
                  </a:lnTo>
                  <a:lnTo>
                    <a:pt x="391" y="456"/>
                  </a:lnTo>
                  <a:lnTo>
                    <a:pt x="397" y="462"/>
                  </a:lnTo>
                  <a:lnTo>
                    <a:pt x="376" y="496"/>
                  </a:lnTo>
                  <a:lnTo>
                    <a:pt x="376" y="501"/>
                  </a:lnTo>
                  <a:lnTo>
                    <a:pt x="381" y="507"/>
                  </a:lnTo>
                  <a:lnTo>
                    <a:pt x="402" y="507"/>
                  </a:lnTo>
                  <a:lnTo>
                    <a:pt x="422" y="507"/>
                  </a:lnTo>
                  <a:lnTo>
                    <a:pt x="443" y="513"/>
                  </a:lnTo>
                  <a:lnTo>
                    <a:pt x="448" y="513"/>
                  </a:lnTo>
                  <a:lnTo>
                    <a:pt x="448" y="519"/>
                  </a:lnTo>
                  <a:lnTo>
                    <a:pt x="448" y="524"/>
                  </a:lnTo>
                  <a:lnTo>
                    <a:pt x="443" y="530"/>
                  </a:lnTo>
                  <a:lnTo>
                    <a:pt x="438" y="536"/>
                  </a:lnTo>
                  <a:lnTo>
                    <a:pt x="433" y="541"/>
                  </a:lnTo>
                  <a:lnTo>
                    <a:pt x="402" y="570"/>
                  </a:lnTo>
                  <a:lnTo>
                    <a:pt x="391" y="581"/>
                  </a:lnTo>
                  <a:lnTo>
                    <a:pt x="391" y="587"/>
                  </a:lnTo>
                  <a:lnTo>
                    <a:pt x="381" y="587"/>
                  </a:lnTo>
                  <a:lnTo>
                    <a:pt x="376" y="587"/>
                  </a:lnTo>
                  <a:lnTo>
                    <a:pt x="350" y="581"/>
                  </a:lnTo>
                  <a:lnTo>
                    <a:pt x="330" y="581"/>
                  </a:lnTo>
                  <a:lnTo>
                    <a:pt x="304" y="581"/>
                  </a:lnTo>
                  <a:lnTo>
                    <a:pt x="268" y="598"/>
                  </a:lnTo>
                  <a:lnTo>
                    <a:pt x="262" y="598"/>
                  </a:lnTo>
                  <a:lnTo>
                    <a:pt x="262" y="593"/>
                  </a:lnTo>
                  <a:lnTo>
                    <a:pt x="262" y="575"/>
                  </a:lnTo>
                  <a:lnTo>
                    <a:pt x="262" y="570"/>
                  </a:lnTo>
                  <a:lnTo>
                    <a:pt x="252" y="570"/>
                  </a:lnTo>
                  <a:lnTo>
                    <a:pt x="242" y="570"/>
                  </a:lnTo>
                  <a:lnTo>
                    <a:pt x="206" y="564"/>
                  </a:lnTo>
                  <a:lnTo>
                    <a:pt x="195" y="541"/>
                  </a:lnTo>
                  <a:lnTo>
                    <a:pt x="165" y="536"/>
                  </a:lnTo>
                  <a:lnTo>
                    <a:pt x="149" y="536"/>
                  </a:lnTo>
                  <a:lnTo>
                    <a:pt x="144" y="564"/>
                  </a:lnTo>
                  <a:lnTo>
                    <a:pt x="128" y="564"/>
                  </a:lnTo>
                  <a:lnTo>
                    <a:pt x="128" y="570"/>
                  </a:lnTo>
                  <a:lnTo>
                    <a:pt x="134" y="593"/>
                  </a:lnTo>
                  <a:lnTo>
                    <a:pt x="149" y="587"/>
                  </a:lnTo>
                  <a:lnTo>
                    <a:pt x="149" y="593"/>
                  </a:lnTo>
                  <a:lnTo>
                    <a:pt x="154" y="610"/>
                  </a:lnTo>
                  <a:lnTo>
                    <a:pt x="149" y="615"/>
                  </a:lnTo>
                  <a:lnTo>
                    <a:pt x="144" y="621"/>
                  </a:lnTo>
                  <a:lnTo>
                    <a:pt x="134" y="621"/>
                  </a:lnTo>
                  <a:lnTo>
                    <a:pt x="128" y="621"/>
                  </a:lnTo>
                  <a:lnTo>
                    <a:pt x="128" y="627"/>
                  </a:lnTo>
                  <a:lnTo>
                    <a:pt x="128" y="632"/>
                  </a:lnTo>
                  <a:lnTo>
                    <a:pt x="123" y="632"/>
                  </a:lnTo>
                  <a:lnTo>
                    <a:pt x="113" y="632"/>
                  </a:lnTo>
                  <a:lnTo>
                    <a:pt x="108" y="632"/>
                  </a:lnTo>
                  <a:lnTo>
                    <a:pt x="103" y="627"/>
                  </a:lnTo>
                  <a:lnTo>
                    <a:pt x="108" y="615"/>
                  </a:lnTo>
                  <a:lnTo>
                    <a:pt x="118" y="558"/>
                  </a:lnTo>
                  <a:lnTo>
                    <a:pt x="113" y="558"/>
                  </a:lnTo>
                  <a:lnTo>
                    <a:pt x="113" y="553"/>
                  </a:lnTo>
                  <a:lnTo>
                    <a:pt x="82" y="547"/>
                  </a:lnTo>
                  <a:lnTo>
                    <a:pt x="77" y="524"/>
                  </a:lnTo>
                  <a:lnTo>
                    <a:pt x="72" y="524"/>
                  </a:lnTo>
                  <a:lnTo>
                    <a:pt x="67" y="524"/>
                  </a:lnTo>
                  <a:lnTo>
                    <a:pt x="61" y="524"/>
                  </a:lnTo>
                  <a:lnTo>
                    <a:pt x="56" y="524"/>
                  </a:lnTo>
                  <a:lnTo>
                    <a:pt x="51" y="519"/>
                  </a:lnTo>
                  <a:lnTo>
                    <a:pt x="46" y="519"/>
                  </a:lnTo>
                  <a:lnTo>
                    <a:pt x="46" y="524"/>
                  </a:lnTo>
                  <a:lnTo>
                    <a:pt x="46" y="530"/>
                  </a:lnTo>
                  <a:lnTo>
                    <a:pt x="25" y="530"/>
                  </a:lnTo>
                  <a:lnTo>
                    <a:pt x="20" y="524"/>
                  </a:lnTo>
                  <a:lnTo>
                    <a:pt x="20" y="519"/>
                  </a:lnTo>
                  <a:lnTo>
                    <a:pt x="15" y="513"/>
                  </a:lnTo>
                  <a:lnTo>
                    <a:pt x="10" y="513"/>
                  </a:lnTo>
                  <a:lnTo>
                    <a:pt x="5" y="513"/>
                  </a:lnTo>
                  <a:lnTo>
                    <a:pt x="309" y="137"/>
                  </a:lnTo>
                  <a:lnTo>
                    <a:pt x="314" y="137"/>
                  </a:lnTo>
                  <a:lnTo>
                    <a:pt x="319" y="137"/>
                  </a:lnTo>
                  <a:lnTo>
                    <a:pt x="324" y="137"/>
                  </a:lnTo>
                  <a:lnTo>
                    <a:pt x="330" y="143"/>
                  </a:lnTo>
                  <a:lnTo>
                    <a:pt x="340" y="143"/>
                  </a:lnTo>
                  <a:lnTo>
                    <a:pt x="350" y="148"/>
                  </a:lnTo>
                  <a:lnTo>
                    <a:pt x="355" y="154"/>
                  </a:lnTo>
                  <a:lnTo>
                    <a:pt x="350" y="171"/>
                  </a:lnTo>
                  <a:lnTo>
                    <a:pt x="345" y="188"/>
                  </a:lnTo>
                  <a:lnTo>
                    <a:pt x="340" y="188"/>
                  </a:lnTo>
                  <a:lnTo>
                    <a:pt x="335" y="177"/>
                  </a:lnTo>
                  <a:lnTo>
                    <a:pt x="330" y="177"/>
                  </a:lnTo>
                  <a:lnTo>
                    <a:pt x="330" y="165"/>
                  </a:lnTo>
                  <a:lnTo>
                    <a:pt x="324" y="160"/>
                  </a:lnTo>
                  <a:lnTo>
                    <a:pt x="309" y="160"/>
                  </a:lnTo>
                  <a:lnTo>
                    <a:pt x="304" y="171"/>
                  </a:lnTo>
                  <a:lnTo>
                    <a:pt x="304" y="177"/>
                  </a:lnTo>
                  <a:lnTo>
                    <a:pt x="293" y="188"/>
                  </a:lnTo>
                  <a:lnTo>
                    <a:pt x="288" y="188"/>
                  </a:lnTo>
                  <a:lnTo>
                    <a:pt x="288" y="182"/>
                  </a:lnTo>
                  <a:lnTo>
                    <a:pt x="283" y="171"/>
                  </a:lnTo>
                  <a:lnTo>
                    <a:pt x="278" y="165"/>
                  </a:lnTo>
                  <a:lnTo>
                    <a:pt x="268" y="154"/>
                  </a:lnTo>
                  <a:lnTo>
                    <a:pt x="268" y="148"/>
                  </a:lnTo>
                  <a:lnTo>
                    <a:pt x="278" y="131"/>
                  </a:lnTo>
                  <a:lnTo>
                    <a:pt x="283" y="120"/>
                  </a:lnTo>
                  <a:lnTo>
                    <a:pt x="309" y="120"/>
                  </a:lnTo>
                  <a:lnTo>
                    <a:pt x="309" y="125"/>
                  </a:lnTo>
                  <a:lnTo>
                    <a:pt x="304" y="137"/>
                  </a:lnTo>
                  <a:lnTo>
                    <a:pt x="309" y="137"/>
                  </a:lnTo>
                  <a:lnTo>
                    <a:pt x="5" y="513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58" name="Freeform 16"/>
            <p:cNvSpPr>
              <a:spLocks/>
            </p:cNvSpPr>
            <p:nvPr/>
          </p:nvSpPr>
          <p:spPr bwMode="auto">
            <a:xfrm>
              <a:off x="1860853" y="2117726"/>
              <a:ext cx="584493" cy="857250"/>
            </a:xfrm>
            <a:custGeom>
              <a:avLst/>
              <a:gdLst>
                <a:gd name="T0" fmla="*/ 2147483646 w 448"/>
                <a:gd name="T1" fmla="*/ 2147483646 h 632"/>
                <a:gd name="T2" fmla="*/ 2147483646 w 448"/>
                <a:gd name="T3" fmla="*/ 2147483646 h 632"/>
                <a:gd name="T4" fmla="*/ 2147483646 w 448"/>
                <a:gd name="T5" fmla="*/ 2147483646 h 632"/>
                <a:gd name="T6" fmla="*/ 2147483646 w 448"/>
                <a:gd name="T7" fmla="*/ 2147483646 h 632"/>
                <a:gd name="T8" fmla="*/ 0 w 448"/>
                <a:gd name="T9" fmla="*/ 2147483646 h 632"/>
                <a:gd name="T10" fmla="*/ 2147483646 w 448"/>
                <a:gd name="T11" fmla="*/ 2147483646 h 632"/>
                <a:gd name="T12" fmla="*/ 2147483646 w 448"/>
                <a:gd name="T13" fmla="*/ 2147483646 h 632"/>
                <a:gd name="T14" fmla="*/ 2147483646 w 448"/>
                <a:gd name="T15" fmla="*/ 2147483646 h 632"/>
                <a:gd name="T16" fmla="*/ 2147483646 w 448"/>
                <a:gd name="T17" fmla="*/ 2147483646 h 632"/>
                <a:gd name="T18" fmla="*/ 2147483646 w 448"/>
                <a:gd name="T19" fmla="*/ 2147483646 h 632"/>
                <a:gd name="T20" fmla="*/ 2147483646 w 448"/>
                <a:gd name="T21" fmla="*/ 2147483646 h 632"/>
                <a:gd name="T22" fmla="*/ 2147483646 w 448"/>
                <a:gd name="T23" fmla="*/ 2147483646 h 632"/>
                <a:gd name="T24" fmla="*/ 2147483646 w 448"/>
                <a:gd name="T25" fmla="*/ 2147483646 h 632"/>
                <a:gd name="T26" fmla="*/ 2147483646 w 448"/>
                <a:gd name="T27" fmla="*/ 2147483646 h 632"/>
                <a:gd name="T28" fmla="*/ 2147483646 w 448"/>
                <a:gd name="T29" fmla="*/ 2147483646 h 632"/>
                <a:gd name="T30" fmla="*/ 2147483646 w 448"/>
                <a:gd name="T31" fmla="*/ 2147483646 h 632"/>
                <a:gd name="T32" fmla="*/ 2147483646 w 448"/>
                <a:gd name="T33" fmla="*/ 2147483646 h 632"/>
                <a:gd name="T34" fmla="*/ 2147483646 w 448"/>
                <a:gd name="T35" fmla="*/ 2147483646 h 632"/>
                <a:gd name="T36" fmla="*/ 2147483646 w 448"/>
                <a:gd name="T37" fmla="*/ 2147483646 h 632"/>
                <a:gd name="T38" fmla="*/ 2147483646 w 448"/>
                <a:gd name="T39" fmla="*/ 2147483646 h 632"/>
                <a:gd name="T40" fmla="*/ 2147483646 w 448"/>
                <a:gd name="T41" fmla="*/ 2147483646 h 632"/>
                <a:gd name="T42" fmla="*/ 2147483646 w 448"/>
                <a:gd name="T43" fmla="*/ 2147483646 h 632"/>
                <a:gd name="T44" fmla="*/ 2147483646 w 448"/>
                <a:gd name="T45" fmla="*/ 2147483646 h 632"/>
                <a:gd name="T46" fmla="*/ 2147483646 w 448"/>
                <a:gd name="T47" fmla="*/ 2147483646 h 632"/>
                <a:gd name="T48" fmla="*/ 2147483646 w 448"/>
                <a:gd name="T49" fmla="*/ 2147483646 h 632"/>
                <a:gd name="T50" fmla="*/ 2147483646 w 448"/>
                <a:gd name="T51" fmla="*/ 2147483646 h 632"/>
                <a:gd name="T52" fmla="*/ 2147483646 w 448"/>
                <a:gd name="T53" fmla="*/ 2147483646 h 632"/>
                <a:gd name="T54" fmla="*/ 2147483646 w 448"/>
                <a:gd name="T55" fmla="*/ 2147483646 h 632"/>
                <a:gd name="T56" fmla="*/ 2147483646 w 448"/>
                <a:gd name="T57" fmla="*/ 2147483646 h 632"/>
                <a:gd name="T58" fmla="*/ 2147483646 w 448"/>
                <a:gd name="T59" fmla="*/ 2147483646 h 632"/>
                <a:gd name="T60" fmla="*/ 2147483646 w 448"/>
                <a:gd name="T61" fmla="*/ 2147483646 h 632"/>
                <a:gd name="T62" fmla="*/ 2147483646 w 448"/>
                <a:gd name="T63" fmla="*/ 2147483646 h 632"/>
                <a:gd name="T64" fmla="*/ 2147483646 w 448"/>
                <a:gd name="T65" fmla="*/ 2147483646 h 632"/>
                <a:gd name="T66" fmla="*/ 2147483646 w 448"/>
                <a:gd name="T67" fmla="*/ 2147483646 h 632"/>
                <a:gd name="T68" fmla="*/ 2147483646 w 448"/>
                <a:gd name="T69" fmla="*/ 2147483646 h 632"/>
                <a:gd name="T70" fmla="*/ 2147483646 w 448"/>
                <a:gd name="T71" fmla="*/ 2147483646 h 632"/>
                <a:gd name="T72" fmla="*/ 2147483646 w 448"/>
                <a:gd name="T73" fmla="*/ 2147483646 h 632"/>
                <a:gd name="T74" fmla="*/ 2147483646 w 448"/>
                <a:gd name="T75" fmla="*/ 2147483646 h 632"/>
                <a:gd name="T76" fmla="*/ 2147483646 w 448"/>
                <a:gd name="T77" fmla="*/ 2147483646 h 632"/>
                <a:gd name="T78" fmla="*/ 2147483646 w 448"/>
                <a:gd name="T79" fmla="*/ 2147483646 h 632"/>
                <a:gd name="T80" fmla="*/ 2147483646 w 448"/>
                <a:gd name="T81" fmla="*/ 2147483646 h 632"/>
                <a:gd name="T82" fmla="*/ 2147483646 w 448"/>
                <a:gd name="T83" fmla="*/ 2147483646 h 632"/>
                <a:gd name="T84" fmla="*/ 2147483646 w 448"/>
                <a:gd name="T85" fmla="*/ 2147483646 h 632"/>
                <a:gd name="T86" fmla="*/ 2147483646 w 448"/>
                <a:gd name="T87" fmla="*/ 2147483646 h 632"/>
                <a:gd name="T88" fmla="*/ 2147483646 w 448"/>
                <a:gd name="T89" fmla="*/ 2147483646 h 632"/>
                <a:gd name="T90" fmla="*/ 2147483646 w 448"/>
                <a:gd name="T91" fmla="*/ 2147483646 h 632"/>
                <a:gd name="T92" fmla="*/ 2147483646 w 448"/>
                <a:gd name="T93" fmla="*/ 2147483646 h 632"/>
                <a:gd name="T94" fmla="*/ 2147483646 w 448"/>
                <a:gd name="T95" fmla="*/ 2147483646 h 632"/>
                <a:gd name="T96" fmla="*/ 2147483646 w 448"/>
                <a:gd name="T97" fmla="*/ 2147483646 h 632"/>
                <a:gd name="T98" fmla="*/ 2147483646 w 448"/>
                <a:gd name="T99" fmla="*/ 2147483646 h 632"/>
                <a:gd name="T100" fmla="*/ 2147483646 w 448"/>
                <a:gd name="T101" fmla="*/ 2147483646 h 632"/>
                <a:gd name="T102" fmla="*/ 2147483646 w 448"/>
                <a:gd name="T103" fmla="*/ 2147483646 h 632"/>
                <a:gd name="T104" fmla="*/ 2147483646 w 448"/>
                <a:gd name="T105" fmla="*/ 2147483646 h 632"/>
                <a:gd name="T106" fmla="*/ 2147483646 w 448"/>
                <a:gd name="T107" fmla="*/ 2147483646 h 632"/>
                <a:gd name="T108" fmla="*/ 2147483646 w 448"/>
                <a:gd name="T109" fmla="*/ 2147483646 h 632"/>
                <a:gd name="T110" fmla="*/ 2147483646 w 448"/>
                <a:gd name="T111" fmla="*/ 2147483646 h 632"/>
                <a:gd name="T112" fmla="*/ 2147483646 w 448"/>
                <a:gd name="T113" fmla="*/ 2147483646 h 632"/>
                <a:gd name="T114" fmla="*/ 2147483646 w 448"/>
                <a:gd name="T115" fmla="*/ 2147483646 h 632"/>
                <a:gd name="T116" fmla="*/ 2147483646 w 448"/>
                <a:gd name="T117" fmla="*/ 2147483646 h 632"/>
                <a:gd name="T118" fmla="*/ 2147483646 w 448"/>
                <a:gd name="T119" fmla="*/ 2147483646 h 632"/>
                <a:gd name="T120" fmla="*/ 2147483646 w 448"/>
                <a:gd name="T121" fmla="*/ 2147483646 h 6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48"/>
                <a:gd name="T184" fmla="*/ 0 h 632"/>
                <a:gd name="T185" fmla="*/ 448 w 448"/>
                <a:gd name="T186" fmla="*/ 632 h 6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48" h="632">
                  <a:moveTo>
                    <a:pt x="5" y="513"/>
                  </a:moveTo>
                  <a:lnTo>
                    <a:pt x="5" y="501"/>
                  </a:lnTo>
                  <a:lnTo>
                    <a:pt x="10" y="496"/>
                  </a:lnTo>
                  <a:lnTo>
                    <a:pt x="10" y="490"/>
                  </a:lnTo>
                  <a:lnTo>
                    <a:pt x="20" y="490"/>
                  </a:lnTo>
                  <a:lnTo>
                    <a:pt x="31" y="484"/>
                  </a:lnTo>
                  <a:lnTo>
                    <a:pt x="36" y="479"/>
                  </a:lnTo>
                  <a:lnTo>
                    <a:pt x="31" y="473"/>
                  </a:lnTo>
                  <a:lnTo>
                    <a:pt x="31" y="467"/>
                  </a:lnTo>
                  <a:lnTo>
                    <a:pt x="31" y="462"/>
                  </a:lnTo>
                  <a:lnTo>
                    <a:pt x="25" y="450"/>
                  </a:lnTo>
                  <a:lnTo>
                    <a:pt x="20" y="450"/>
                  </a:lnTo>
                  <a:lnTo>
                    <a:pt x="15" y="450"/>
                  </a:lnTo>
                  <a:lnTo>
                    <a:pt x="10" y="450"/>
                  </a:lnTo>
                  <a:lnTo>
                    <a:pt x="10" y="444"/>
                  </a:lnTo>
                  <a:lnTo>
                    <a:pt x="5" y="444"/>
                  </a:lnTo>
                  <a:lnTo>
                    <a:pt x="0" y="444"/>
                  </a:lnTo>
                  <a:lnTo>
                    <a:pt x="0" y="439"/>
                  </a:lnTo>
                  <a:lnTo>
                    <a:pt x="0" y="433"/>
                  </a:lnTo>
                  <a:lnTo>
                    <a:pt x="0" y="427"/>
                  </a:lnTo>
                  <a:lnTo>
                    <a:pt x="10" y="416"/>
                  </a:lnTo>
                  <a:lnTo>
                    <a:pt x="20" y="399"/>
                  </a:lnTo>
                  <a:lnTo>
                    <a:pt x="31" y="393"/>
                  </a:lnTo>
                  <a:lnTo>
                    <a:pt x="36" y="393"/>
                  </a:lnTo>
                  <a:lnTo>
                    <a:pt x="36" y="399"/>
                  </a:lnTo>
                  <a:lnTo>
                    <a:pt x="31" y="405"/>
                  </a:lnTo>
                  <a:lnTo>
                    <a:pt x="31" y="410"/>
                  </a:lnTo>
                  <a:lnTo>
                    <a:pt x="41" y="416"/>
                  </a:lnTo>
                  <a:lnTo>
                    <a:pt x="46" y="416"/>
                  </a:lnTo>
                  <a:lnTo>
                    <a:pt x="46" y="427"/>
                  </a:lnTo>
                  <a:lnTo>
                    <a:pt x="51" y="433"/>
                  </a:lnTo>
                  <a:lnTo>
                    <a:pt x="56" y="433"/>
                  </a:lnTo>
                  <a:lnTo>
                    <a:pt x="56" y="427"/>
                  </a:lnTo>
                  <a:lnTo>
                    <a:pt x="61" y="422"/>
                  </a:lnTo>
                  <a:lnTo>
                    <a:pt x="61" y="427"/>
                  </a:lnTo>
                  <a:lnTo>
                    <a:pt x="67" y="422"/>
                  </a:lnTo>
                  <a:lnTo>
                    <a:pt x="67" y="416"/>
                  </a:lnTo>
                  <a:lnTo>
                    <a:pt x="61" y="410"/>
                  </a:lnTo>
                  <a:lnTo>
                    <a:pt x="67" y="399"/>
                  </a:lnTo>
                  <a:lnTo>
                    <a:pt x="67" y="393"/>
                  </a:lnTo>
                  <a:lnTo>
                    <a:pt x="56" y="393"/>
                  </a:lnTo>
                  <a:lnTo>
                    <a:pt x="56" y="387"/>
                  </a:lnTo>
                  <a:lnTo>
                    <a:pt x="51" y="382"/>
                  </a:lnTo>
                  <a:lnTo>
                    <a:pt x="46" y="376"/>
                  </a:lnTo>
                  <a:lnTo>
                    <a:pt x="46" y="370"/>
                  </a:lnTo>
                  <a:lnTo>
                    <a:pt x="56" y="365"/>
                  </a:lnTo>
                  <a:lnTo>
                    <a:pt x="41" y="336"/>
                  </a:lnTo>
                  <a:lnTo>
                    <a:pt x="51" y="331"/>
                  </a:lnTo>
                  <a:lnTo>
                    <a:pt x="51" y="325"/>
                  </a:lnTo>
                  <a:lnTo>
                    <a:pt x="51" y="313"/>
                  </a:lnTo>
                  <a:lnTo>
                    <a:pt x="51" y="308"/>
                  </a:lnTo>
                  <a:lnTo>
                    <a:pt x="46" y="308"/>
                  </a:lnTo>
                  <a:lnTo>
                    <a:pt x="46" y="313"/>
                  </a:lnTo>
                  <a:lnTo>
                    <a:pt x="41" y="308"/>
                  </a:lnTo>
                  <a:lnTo>
                    <a:pt x="15" y="285"/>
                  </a:lnTo>
                  <a:lnTo>
                    <a:pt x="25" y="262"/>
                  </a:lnTo>
                  <a:lnTo>
                    <a:pt x="25" y="256"/>
                  </a:lnTo>
                  <a:lnTo>
                    <a:pt x="31" y="245"/>
                  </a:lnTo>
                  <a:lnTo>
                    <a:pt x="56" y="211"/>
                  </a:lnTo>
                  <a:lnTo>
                    <a:pt x="61" y="211"/>
                  </a:lnTo>
                  <a:lnTo>
                    <a:pt x="72" y="222"/>
                  </a:lnTo>
                  <a:lnTo>
                    <a:pt x="77" y="222"/>
                  </a:lnTo>
                  <a:lnTo>
                    <a:pt x="77" y="211"/>
                  </a:lnTo>
                  <a:lnTo>
                    <a:pt x="77" y="205"/>
                  </a:lnTo>
                  <a:lnTo>
                    <a:pt x="72" y="205"/>
                  </a:lnTo>
                  <a:lnTo>
                    <a:pt x="67" y="194"/>
                  </a:lnTo>
                  <a:lnTo>
                    <a:pt x="72" y="177"/>
                  </a:lnTo>
                  <a:lnTo>
                    <a:pt x="77" y="171"/>
                  </a:lnTo>
                  <a:lnTo>
                    <a:pt x="77" y="165"/>
                  </a:lnTo>
                  <a:lnTo>
                    <a:pt x="72" y="160"/>
                  </a:lnTo>
                  <a:lnTo>
                    <a:pt x="72" y="154"/>
                  </a:lnTo>
                  <a:lnTo>
                    <a:pt x="87" y="148"/>
                  </a:lnTo>
                  <a:lnTo>
                    <a:pt x="92" y="148"/>
                  </a:lnTo>
                  <a:lnTo>
                    <a:pt x="103" y="148"/>
                  </a:lnTo>
                  <a:lnTo>
                    <a:pt x="128" y="148"/>
                  </a:lnTo>
                  <a:lnTo>
                    <a:pt x="139" y="131"/>
                  </a:lnTo>
                  <a:lnTo>
                    <a:pt x="144" y="120"/>
                  </a:lnTo>
                  <a:lnTo>
                    <a:pt x="154" y="120"/>
                  </a:lnTo>
                  <a:lnTo>
                    <a:pt x="159" y="114"/>
                  </a:lnTo>
                  <a:lnTo>
                    <a:pt x="170" y="114"/>
                  </a:lnTo>
                  <a:lnTo>
                    <a:pt x="185" y="108"/>
                  </a:lnTo>
                  <a:lnTo>
                    <a:pt x="195" y="108"/>
                  </a:lnTo>
                  <a:lnTo>
                    <a:pt x="221" y="103"/>
                  </a:lnTo>
                  <a:lnTo>
                    <a:pt x="232" y="108"/>
                  </a:lnTo>
                  <a:lnTo>
                    <a:pt x="237" y="108"/>
                  </a:lnTo>
                  <a:lnTo>
                    <a:pt x="242" y="108"/>
                  </a:lnTo>
                  <a:lnTo>
                    <a:pt x="242" y="103"/>
                  </a:lnTo>
                  <a:lnTo>
                    <a:pt x="247" y="103"/>
                  </a:lnTo>
                  <a:lnTo>
                    <a:pt x="252" y="103"/>
                  </a:lnTo>
                  <a:lnTo>
                    <a:pt x="257" y="91"/>
                  </a:lnTo>
                  <a:lnTo>
                    <a:pt x="278" y="103"/>
                  </a:lnTo>
                  <a:lnTo>
                    <a:pt x="293" y="80"/>
                  </a:lnTo>
                  <a:lnTo>
                    <a:pt x="309" y="80"/>
                  </a:lnTo>
                  <a:lnTo>
                    <a:pt x="314" y="80"/>
                  </a:lnTo>
                  <a:lnTo>
                    <a:pt x="314" y="74"/>
                  </a:lnTo>
                  <a:lnTo>
                    <a:pt x="314" y="68"/>
                  </a:lnTo>
                  <a:lnTo>
                    <a:pt x="299" y="57"/>
                  </a:lnTo>
                  <a:lnTo>
                    <a:pt x="299" y="51"/>
                  </a:lnTo>
                  <a:lnTo>
                    <a:pt x="299" y="46"/>
                  </a:lnTo>
                  <a:lnTo>
                    <a:pt x="299" y="40"/>
                  </a:lnTo>
                  <a:lnTo>
                    <a:pt x="304" y="29"/>
                  </a:lnTo>
                  <a:lnTo>
                    <a:pt x="299" y="23"/>
                  </a:lnTo>
                  <a:lnTo>
                    <a:pt x="299" y="17"/>
                  </a:lnTo>
                  <a:lnTo>
                    <a:pt x="304" y="12"/>
                  </a:lnTo>
                  <a:lnTo>
                    <a:pt x="309" y="6"/>
                  </a:lnTo>
                  <a:lnTo>
                    <a:pt x="314" y="0"/>
                  </a:lnTo>
                  <a:lnTo>
                    <a:pt x="319" y="0"/>
                  </a:lnTo>
                  <a:lnTo>
                    <a:pt x="345" y="6"/>
                  </a:lnTo>
                  <a:lnTo>
                    <a:pt x="350" y="6"/>
                  </a:lnTo>
                  <a:lnTo>
                    <a:pt x="355" y="6"/>
                  </a:lnTo>
                  <a:lnTo>
                    <a:pt x="355" y="12"/>
                  </a:lnTo>
                  <a:lnTo>
                    <a:pt x="350" y="17"/>
                  </a:lnTo>
                  <a:lnTo>
                    <a:pt x="350" y="23"/>
                  </a:lnTo>
                  <a:lnTo>
                    <a:pt x="355" y="29"/>
                  </a:lnTo>
                  <a:lnTo>
                    <a:pt x="360" y="40"/>
                  </a:lnTo>
                  <a:lnTo>
                    <a:pt x="360" y="46"/>
                  </a:lnTo>
                  <a:lnTo>
                    <a:pt x="350" y="57"/>
                  </a:lnTo>
                  <a:lnTo>
                    <a:pt x="350" y="63"/>
                  </a:lnTo>
                  <a:lnTo>
                    <a:pt x="355" y="63"/>
                  </a:lnTo>
                  <a:lnTo>
                    <a:pt x="366" y="63"/>
                  </a:lnTo>
                  <a:lnTo>
                    <a:pt x="371" y="68"/>
                  </a:lnTo>
                  <a:lnTo>
                    <a:pt x="376" y="68"/>
                  </a:lnTo>
                  <a:lnTo>
                    <a:pt x="386" y="74"/>
                  </a:lnTo>
                  <a:lnTo>
                    <a:pt x="391" y="74"/>
                  </a:lnTo>
                  <a:lnTo>
                    <a:pt x="397" y="80"/>
                  </a:lnTo>
                  <a:lnTo>
                    <a:pt x="391" y="86"/>
                  </a:lnTo>
                  <a:lnTo>
                    <a:pt x="386" y="91"/>
                  </a:lnTo>
                  <a:lnTo>
                    <a:pt x="381" y="97"/>
                  </a:lnTo>
                  <a:lnTo>
                    <a:pt x="381" y="103"/>
                  </a:lnTo>
                  <a:lnTo>
                    <a:pt x="381" y="108"/>
                  </a:lnTo>
                  <a:lnTo>
                    <a:pt x="386" y="114"/>
                  </a:lnTo>
                  <a:lnTo>
                    <a:pt x="381" y="120"/>
                  </a:lnTo>
                  <a:lnTo>
                    <a:pt x="376" y="125"/>
                  </a:lnTo>
                  <a:lnTo>
                    <a:pt x="376" y="131"/>
                  </a:lnTo>
                  <a:lnTo>
                    <a:pt x="371" y="137"/>
                  </a:lnTo>
                  <a:lnTo>
                    <a:pt x="371" y="154"/>
                  </a:lnTo>
                  <a:lnTo>
                    <a:pt x="371" y="160"/>
                  </a:lnTo>
                  <a:lnTo>
                    <a:pt x="371" y="171"/>
                  </a:lnTo>
                  <a:lnTo>
                    <a:pt x="376" y="182"/>
                  </a:lnTo>
                  <a:lnTo>
                    <a:pt x="386" y="182"/>
                  </a:lnTo>
                  <a:lnTo>
                    <a:pt x="397" y="188"/>
                  </a:lnTo>
                  <a:lnTo>
                    <a:pt x="397" y="205"/>
                  </a:lnTo>
                  <a:lnTo>
                    <a:pt x="397" y="217"/>
                  </a:lnTo>
                  <a:lnTo>
                    <a:pt x="391" y="217"/>
                  </a:lnTo>
                  <a:lnTo>
                    <a:pt x="386" y="222"/>
                  </a:lnTo>
                  <a:lnTo>
                    <a:pt x="386" y="228"/>
                  </a:lnTo>
                  <a:lnTo>
                    <a:pt x="391" y="228"/>
                  </a:lnTo>
                  <a:lnTo>
                    <a:pt x="391" y="234"/>
                  </a:lnTo>
                  <a:lnTo>
                    <a:pt x="397" y="239"/>
                  </a:lnTo>
                  <a:lnTo>
                    <a:pt x="397" y="245"/>
                  </a:lnTo>
                  <a:lnTo>
                    <a:pt x="397" y="251"/>
                  </a:lnTo>
                  <a:lnTo>
                    <a:pt x="397" y="256"/>
                  </a:lnTo>
                  <a:lnTo>
                    <a:pt x="391" y="268"/>
                  </a:lnTo>
                  <a:lnTo>
                    <a:pt x="386" y="274"/>
                  </a:lnTo>
                  <a:lnTo>
                    <a:pt x="381" y="279"/>
                  </a:lnTo>
                  <a:lnTo>
                    <a:pt x="376" y="285"/>
                  </a:lnTo>
                  <a:lnTo>
                    <a:pt x="366" y="285"/>
                  </a:lnTo>
                  <a:lnTo>
                    <a:pt x="360" y="291"/>
                  </a:lnTo>
                  <a:lnTo>
                    <a:pt x="360" y="296"/>
                  </a:lnTo>
                  <a:lnTo>
                    <a:pt x="366" y="325"/>
                  </a:lnTo>
                  <a:lnTo>
                    <a:pt x="376" y="331"/>
                  </a:lnTo>
                  <a:lnTo>
                    <a:pt x="376" y="336"/>
                  </a:lnTo>
                  <a:lnTo>
                    <a:pt x="371" y="359"/>
                  </a:lnTo>
                  <a:lnTo>
                    <a:pt x="391" y="365"/>
                  </a:lnTo>
                  <a:lnTo>
                    <a:pt x="386" y="370"/>
                  </a:lnTo>
                  <a:lnTo>
                    <a:pt x="402" y="387"/>
                  </a:lnTo>
                  <a:lnTo>
                    <a:pt x="412" y="393"/>
                  </a:lnTo>
                  <a:lnTo>
                    <a:pt x="412" y="399"/>
                  </a:lnTo>
                  <a:lnTo>
                    <a:pt x="397" y="405"/>
                  </a:lnTo>
                  <a:lnTo>
                    <a:pt x="386" y="410"/>
                  </a:lnTo>
                  <a:lnTo>
                    <a:pt x="381" y="410"/>
                  </a:lnTo>
                  <a:lnTo>
                    <a:pt x="381" y="416"/>
                  </a:lnTo>
                  <a:lnTo>
                    <a:pt x="397" y="422"/>
                  </a:lnTo>
                  <a:lnTo>
                    <a:pt x="407" y="427"/>
                  </a:lnTo>
                  <a:lnTo>
                    <a:pt x="407" y="433"/>
                  </a:lnTo>
                  <a:lnTo>
                    <a:pt x="391" y="456"/>
                  </a:lnTo>
                  <a:lnTo>
                    <a:pt x="397" y="462"/>
                  </a:lnTo>
                  <a:lnTo>
                    <a:pt x="376" y="496"/>
                  </a:lnTo>
                  <a:lnTo>
                    <a:pt x="376" y="501"/>
                  </a:lnTo>
                  <a:lnTo>
                    <a:pt x="381" y="507"/>
                  </a:lnTo>
                  <a:lnTo>
                    <a:pt x="402" y="507"/>
                  </a:lnTo>
                  <a:lnTo>
                    <a:pt x="422" y="507"/>
                  </a:lnTo>
                  <a:lnTo>
                    <a:pt x="443" y="513"/>
                  </a:lnTo>
                  <a:lnTo>
                    <a:pt x="448" y="513"/>
                  </a:lnTo>
                  <a:lnTo>
                    <a:pt x="448" y="519"/>
                  </a:lnTo>
                  <a:lnTo>
                    <a:pt x="448" y="524"/>
                  </a:lnTo>
                  <a:lnTo>
                    <a:pt x="443" y="530"/>
                  </a:lnTo>
                  <a:lnTo>
                    <a:pt x="438" y="536"/>
                  </a:lnTo>
                  <a:lnTo>
                    <a:pt x="433" y="541"/>
                  </a:lnTo>
                  <a:lnTo>
                    <a:pt x="402" y="570"/>
                  </a:lnTo>
                  <a:lnTo>
                    <a:pt x="391" y="581"/>
                  </a:lnTo>
                  <a:lnTo>
                    <a:pt x="391" y="587"/>
                  </a:lnTo>
                  <a:lnTo>
                    <a:pt x="381" y="587"/>
                  </a:lnTo>
                  <a:lnTo>
                    <a:pt x="376" y="587"/>
                  </a:lnTo>
                  <a:lnTo>
                    <a:pt x="350" y="581"/>
                  </a:lnTo>
                  <a:lnTo>
                    <a:pt x="330" y="581"/>
                  </a:lnTo>
                  <a:lnTo>
                    <a:pt x="304" y="581"/>
                  </a:lnTo>
                  <a:lnTo>
                    <a:pt x="268" y="598"/>
                  </a:lnTo>
                  <a:lnTo>
                    <a:pt x="262" y="598"/>
                  </a:lnTo>
                  <a:lnTo>
                    <a:pt x="262" y="593"/>
                  </a:lnTo>
                  <a:lnTo>
                    <a:pt x="262" y="575"/>
                  </a:lnTo>
                  <a:lnTo>
                    <a:pt x="262" y="570"/>
                  </a:lnTo>
                  <a:lnTo>
                    <a:pt x="252" y="570"/>
                  </a:lnTo>
                  <a:lnTo>
                    <a:pt x="242" y="570"/>
                  </a:lnTo>
                  <a:lnTo>
                    <a:pt x="206" y="564"/>
                  </a:lnTo>
                  <a:lnTo>
                    <a:pt x="195" y="541"/>
                  </a:lnTo>
                  <a:lnTo>
                    <a:pt x="165" y="536"/>
                  </a:lnTo>
                  <a:lnTo>
                    <a:pt x="149" y="536"/>
                  </a:lnTo>
                  <a:lnTo>
                    <a:pt x="144" y="564"/>
                  </a:lnTo>
                  <a:lnTo>
                    <a:pt x="128" y="564"/>
                  </a:lnTo>
                  <a:lnTo>
                    <a:pt x="128" y="570"/>
                  </a:lnTo>
                  <a:lnTo>
                    <a:pt x="134" y="593"/>
                  </a:lnTo>
                  <a:lnTo>
                    <a:pt x="149" y="587"/>
                  </a:lnTo>
                  <a:lnTo>
                    <a:pt x="149" y="593"/>
                  </a:lnTo>
                  <a:lnTo>
                    <a:pt x="154" y="610"/>
                  </a:lnTo>
                  <a:lnTo>
                    <a:pt x="149" y="615"/>
                  </a:lnTo>
                  <a:lnTo>
                    <a:pt x="144" y="621"/>
                  </a:lnTo>
                  <a:lnTo>
                    <a:pt x="134" y="621"/>
                  </a:lnTo>
                  <a:lnTo>
                    <a:pt x="128" y="621"/>
                  </a:lnTo>
                  <a:lnTo>
                    <a:pt x="128" y="627"/>
                  </a:lnTo>
                  <a:lnTo>
                    <a:pt x="128" y="632"/>
                  </a:lnTo>
                  <a:lnTo>
                    <a:pt x="123" y="632"/>
                  </a:lnTo>
                  <a:lnTo>
                    <a:pt x="113" y="632"/>
                  </a:lnTo>
                  <a:lnTo>
                    <a:pt x="108" y="632"/>
                  </a:lnTo>
                  <a:lnTo>
                    <a:pt x="103" y="627"/>
                  </a:lnTo>
                  <a:lnTo>
                    <a:pt x="108" y="615"/>
                  </a:lnTo>
                  <a:lnTo>
                    <a:pt x="118" y="558"/>
                  </a:lnTo>
                  <a:lnTo>
                    <a:pt x="113" y="558"/>
                  </a:lnTo>
                  <a:lnTo>
                    <a:pt x="113" y="553"/>
                  </a:lnTo>
                  <a:lnTo>
                    <a:pt x="82" y="547"/>
                  </a:lnTo>
                  <a:lnTo>
                    <a:pt x="77" y="524"/>
                  </a:lnTo>
                  <a:lnTo>
                    <a:pt x="72" y="524"/>
                  </a:lnTo>
                  <a:lnTo>
                    <a:pt x="67" y="524"/>
                  </a:lnTo>
                  <a:lnTo>
                    <a:pt x="61" y="524"/>
                  </a:lnTo>
                  <a:lnTo>
                    <a:pt x="56" y="524"/>
                  </a:lnTo>
                  <a:lnTo>
                    <a:pt x="51" y="519"/>
                  </a:lnTo>
                  <a:lnTo>
                    <a:pt x="46" y="519"/>
                  </a:lnTo>
                  <a:lnTo>
                    <a:pt x="46" y="524"/>
                  </a:lnTo>
                  <a:lnTo>
                    <a:pt x="46" y="530"/>
                  </a:lnTo>
                  <a:lnTo>
                    <a:pt x="25" y="530"/>
                  </a:lnTo>
                  <a:lnTo>
                    <a:pt x="20" y="524"/>
                  </a:lnTo>
                  <a:lnTo>
                    <a:pt x="20" y="519"/>
                  </a:lnTo>
                  <a:lnTo>
                    <a:pt x="15" y="513"/>
                  </a:lnTo>
                  <a:lnTo>
                    <a:pt x="10" y="513"/>
                  </a:lnTo>
                  <a:lnTo>
                    <a:pt x="5" y="513"/>
                  </a:lnTo>
                  <a:close/>
                </a:path>
              </a:pathLst>
            </a:cu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59" name="Freeform 18"/>
            <p:cNvSpPr>
              <a:spLocks/>
            </p:cNvSpPr>
            <p:nvPr/>
          </p:nvSpPr>
          <p:spPr bwMode="auto">
            <a:xfrm>
              <a:off x="1913306" y="2844800"/>
              <a:ext cx="553021" cy="649288"/>
            </a:xfrm>
            <a:custGeom>
              <a:avLst/>
              <a:gdLst>
                <a:gd name="T0" fmla="*/ 2147483646 w 423"/>
                <a:gd name="T1" fmla="*/ 2147483646 h 478"/>
                <a:gd name="T2" fmla="*/ 2147483646 w 423"/>
                <a:gd name="T3" fmla="*/ 2147483646 h 478"/>
                <a:gd name="T4" fmla="*/ 2147483646 w 423"/>
                <a:gd name="T5" fmla="*/ 2147483646 h 478"/>
                <a:gd name="T6" fmla="*/ 2147483646 w 423"/>
                <a:gd name="T7" fmla="*/ 2147483646 h 478"/>
                <a:gd name="T8" fmla="*/ 2147483646 w 423"/>
                <a:gd name="T9" fmla="*/ 2147483646 h 478"/>
                <a:gd name="T10" fmla="*/ 2147483646 w 423"/>
                <a:gd name="T11" fmla="*/ 2147483646 h 478"/>
                <a:gd name="T12" fmla="*/ 2147483646 w 423"/>
                <a:gd name="T13" fmla="*/ 2147483646 h 478"/>
                <a:gd name="T14" fmla="*/ 2147483646 w 423"/>
                <a:gd name="T15" fmla="*/ 2147483646 h 478"/>
                <a:gd name="T16" fmla="*/ 2147483646 w 423"/>
                <a:gd name="T17" fmla="*/ 2147483646 h 478"/>
                <a:gd name="T18" fmla="*/ 2147483646 w 423"/>
                <a:gd name="T19" fmla="*/ 2147483646 h 478"/>
                <a:gd name="T20" fmla="*/ 2147483646 w 423"/>
                <a:gd name="T21" fmla="*/ 2147483646 h 478"/>
                <a:gd name="T22" fmla="*/ 2147483646 w 423"/>
                <a:gd name="T23" fmla="*/ 2147483646 h 478"/>
                <a:gd name="T24" fmla="*/ 2147483646 w 423"/>
                <a:gd name="T25" fmla="*/ 2147483646 h 478"/>
                <a:gd name="T26" fmla="*/ 2147483646 w 423"/>
                <a:gd name="T27" fmla="*/ 2147483646 h 478"/>
                <a:gd name="T28" fmla="*/ 2147483646 w 423"/>
                <a:gd name="T29" fmla="*/ 2147483646 h 478"/>
                <a:gd name="T30" fmla="*/ 2147483646 w 423"/>
                <a:gd name="T31" fmla="*/ 2147483646 h 478"/>
                <a:gd name="T32" fmla="*/ 2147483646 w 423"/>
                <a:gd name="T33" fmla="*/ 2147483646 h 478"/>
                <a:gd name="T34" fmla="*/ 2147483646 w 423"/>
                <a:gd name="T35" fmla="*/ 2147483646 h 478"/>
                <a:gd name="T36" fmla="*/ 2147483646 w 423"/>
                <a:gd name="T37" fmla="*/ 2147483646 h 478"/>
                <a:gd name="T38" fmla="*/ 2147483646 w 423"/>
                <a:gd name="T39" fmla="*/ 2147483646 h 478"/>
                <a:gd name="T40" fmla="*/ 2147483646 w 423"/>
                <a:gd name="T41" fmla="*/ 2147483646 h 478"/>
                <a:gd name="T42" fmla="*/ 2147483646 w 423"/>
                <a:gd name="T43" fmla="*/ 2147483646 h 478"/>
                <a:gd name="T44" fmla="*/ 2147483646 w 423"/>
                <a:gd name="T45" fmla="*/ 2147483646 h 478"/>
                <a:gd name="T46" fmla="*/ 2147483646 w 423"/>
                <a:gd name="T47" fmla="*/ 2147483646 h 478"/>
                <a:gd name="T48" fmla="*/ 2147483646 w 423"/>
                <a:gd name="T49" fmla="*/ 2147483646 h 478"/>
                <a:gd name="T50" fmla="*/ 2147483646 w 423"/>
                <a:gd name="T51" fmla="*/ 2147483646 h 478"/>
                <a:gd name="T52" fmla="*/ 2147483646 w 423"/>
                <a:gd name="T53" fmla="*/ 2147483646 h 478"/>
                <a:gd name="T54" fmla="*/ 2147483646 w 423"/>
                <a:gd name="T55" fmla="*/ 2147483646 h 478"/>
                <a:gd name="T56" fmla="*/ 2147483646 w 423"/>
                <a:gd name="T57" fmla="*/ 2147483646 h 478"/>
                <a:gd name="T58" fmla="*/ 2147483646 w 423"/>
                <a:gd name="T59" fmla="*/ 2147483646 h 478"/>
                <a:gd name="T60" fmla="*/ 0 w 423"/>
                <a:gd name="T61" fmla="*/ 2147483646 h 478"/>
                <a:gd name="T62" fmla="*/ 2147483646 w 423"/>
                <a:gd name="T63" fmla="*/ 2147483646 h 478"/>
                <a:gd name="T64" fmla="*/ 2147483646 w 423"/>
                <a:gd name="T65" fmla="*/ 2147483646 h 478"/>
                <a:gd name="T66" fmla="*/ 2147483646 w 423"/>
                <a:gd name="T67" fmla="*/ 2147483646 h 478"/>
                <a:gd name="T68" fmla="*/ 2147483646 w 423"/>
                <a:gd name="T69" fmla="*/ 2147483646 h 478"/>
                <a:gd name="T70" fmla="*/ 2147483646 w 423"/>
                <a:gd name="T71" fmla="*/ 2147483646 h 478"/>
                <a:gd name="T72" fmla="*/ 2147483646 w 423"/>
                <a:gd name="T73" fmla="*/ 2147483646 h 478"/>
                <a:gd name="T74" fmla="*/ 2147483646 w 423"/>
                <a:gd name="T75" fmla="*/ 2147483646 h 478"/>
                <a:gd name="T76" fmla="*/ 2147483646 w 423"/>
                <a:gd name="T77" fmla="*/ 2147483646 h 478"/>
                <a:gd name="T78" fmla="*/ 2147483646 w 423"/>
                <a:gd name="T79" fmla="*/ 2147483646 h 478"/>
                <a:gd name="T80" fmla="*/ 2147483646 w 423"/>
                <a:gd name="T81" fmla="*/ 2147483646 h 478"/>
                <a:gd name="T82" fmla="*/ 2147483646 w 423"/>
                <a:gd name="T83" fmla="*/ 2147483646 h 478"/>
                <a:gd name="T84" fmla="*/ 2147483646 w 423"/>
                <a:gd name="T85" fmla="*/ 2147483646 h 478"/>
                <a:gd name="T86" fmla="*/ 2147483646 w 423"/>
                <a:gd name="T87" fmla="*/ 2147483646 h 478"/>
                <a:gd name="T88" fmla="*/ 2147483646 w 423"/>
                <a:gd name="T89" fmla="*/ 2147483646 h 478"/>
                <a:gd name="T90" fmla="*/ 2147483646 w 423"/>
                <a:gd name="T91" fmla="*/ 2147483646 h 478"/>
                <a:gd name="T92" fmla="*/ 2147483646 w 423"/>
                <a:gd name="T93" fmla="*/ 2147483646 h 47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23"/>
                <a:gd name="T142" fmla="*/ 0 h 478"/>
                <a:gd name="T143" fmla="*/ 423 w 423"/>
                <a:gd name="T144" fmla="*/ 478 h 47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23" h="478">
                  <a:moveTo>
                    <a:pt x="350" y="51"/>
                  </a:moveTo>
                  <a:lnTo>
                    <a:pt x="356" y="62"/>
                  </a:lnTo>
                  <a:lnTo>
                    <a:pt x="371" y="74"/>
                  </a:lnTo>
                  <a:lnTo>
                    <a:pt x="386" y="85"/>
                  </a:lnTo>
                  <a:lnTo>
                    <a:pt x="397" y="91"/>
                  </a:lnTo>
                  <a:lnTo>
                    <a:pt x="412" y="108"/>
                  </a:lnTo>
                  <a:lnTo>
                    <a:pt x="417" y="114"/>
                  </a:lnTo>
                  <a:lnTo>
                    <a:pt x="417" y="119"/>
                  </a:lnTo>
                  <a:lnTo>
                    <a:pt x="423" y="125"/>
                  </a:lnTo>
                  <a:lnTo>
                    <a:pt x="412" y="131"/>
                  </a:lnTo>
                  <a:lnTo>
                    <a:pt x="407" y="142"/>
                  </a:lnTo>
                  <a:lnTo>
                    <a:pt x="386" y="170"/>
                  </a:lnTo>
                  <a:lnTo>
                    <a:pt x="392" y="182"/>
                  </a:lnTo>
                  <a:lnTo>
                    <a:pt x="376" y="199"/>
                  </a:lnTo>
                  <a:lnTo>
                    <a:pt x="376" y="205"/>
                  </a:lnTo>
                  <a:lnTo>
                    <a:pt x="392" y="205"/>
                  </a:lnTo>
                  <a:lnTo>
                    <a:pt x="397" y="210"/>
                  </a:lnTo>
                  <a:lnTo>
                    <a:pt x="402" y="210"/>
                  </a:lnTo>
                  <a:lnTo>
                    <a:pt x="397" y="216"/>
                  </a:lnTo>
                  <a:lnTo>
                    <a:pt x="397" y="227"/>
                  </a:lnTo>
                  <a:lnTo>
                    <a:pt x="386" y="227"/>
                  </a:lnTo>
                  <a:lnTo>
                    <a:pt x="386" y="233"/>
                  </a:lnTo>
                  <a:lnTo>
                    <a:pt x="381" y="233"/>
                  </a:lnTo>
                  <a:lnTo>
                    <a:pt x="376" y="245"/>
                  </a:lnTo>
                  <a:lnTo>
                    <a:pt x="371" y="245"/>
                  </a:lnTo>
                  <a:lnTo>
                    <a:pt x="366" y="245"/>
                  </a:lnTo>
                  <a:lnTo>
                    <a:pt x="361" y="245"/>
                  </a:lnTo>
                  <a:lnTo>
                    <a:pt x="356" y="245"/>
                  </a:lnTo>
                  <a:lnTo>
                    <a:pt x="356" y="239"/>
                  </a:lnTo>
                  <a:lnTo>
                    <a:pt x="350" y="227"/>
                  </a:lnTo>
                  <a:lnTo>
                    <a:pt x="350" y="205"/>
                  </a:lnTo>
                  <a:lnTo>
                    <a:pt x="345" y="205"/>
                  </a:lnTo>
                  <a:lnTo>
                    <a:pt x="340" y="205"/>
                  </a:lnTo>
                  <a:lnTo>
                    <a:pt x="335" y="210"/>
                  </a:lnTo>
                  <a:lnTo>
                    <a:pt x="294" y="233"/>
                  </a:lnTo>
                  <a:lnTo>
                    <a:pt x="263" y="262"/>
                  </a:lnTo>
                  <a:lnTo>
                    <a:pt x="268" y="273"/>
                  </a:lnTo>
                  <a:lnTo>
                    <a:pt x="273" y="279"/>
                  </a:lnTo>
                  <a:lnTo>
                    <a:pt x="273" y="290"/>
                  </a:lnTo>
                  <a:lnTo>
                    <a:pt x="278" y="290"/>
                  </a:lnTo>
                  <a:lnTo>
                    <a:pt x="289" y="296"/>
                  </a:lnTo>
                  <a:lnTo>
                    <a:pt x="304" y="284"/>
                  </a:lnTo>
                  <a:lnTo>
                    <a:pt x="309" y="284"/>
                  </a:lnTo>
                  <a:lnTo>
                    <a:pt x="299" y="307"/>
                  </a:lnTo>
                  <a:lnTo>
                    <a:pt x="319" y="307"/>
                  </a:lnTo>
                  <a:lnTo>
                    <a:pt x="319" y="313"/>
                  </a:lnTo>
                  <a:lnTo>
                    <a:pt x="299" y="336"/>
                  </a:lnTo>
                  <a:lnTo>
                    <a:pt x="299" y="387"/>
                  </a:lnTo>
                  <a:lnTo>
                    <a:pt x="299" y="427"/>
                  </a:lnTo>
                  <a:lnTo>
                    <a:pt x="278" y="427"/>
                  </a:lnTo>
                  <a:lnTo>
                    <a:pt x="273" y="450"/>
                  </a:lnTo>
                  <a:lnTo>
                    <a:pt x="252" y="455"/>
                  </a:lnTo>
                  <a:lnTo>
                    <a:pt x="247" y="461"/>
                  </a:lnTo>
                  <a:lnTo>
                    <a:pt x="247" y="455"/>
                  </a:lnTo>
                  <a:lnTo>
                    <a:pt x="242" y="455"/>
                  </a:lnTo>
                  <a:lnTo>
                    <a:pt x="237" y="450"/>
                  </a:lnTo>
                  <a:lnTo>
                    <a:pt x="211" y="433"/>
                  </a:lnTo>
                  <a:lnTo>
                    <a:pt x="206" y="427"/>
                  </a:lnTo>
                  <a:lnTo>
                    <a:pt x="154" y="421"/>
                  </a:lnTo>
                  <a:lnTo>
                    <a:pt x="139" y="427"/>
                  </a:lnTo>
                  <a:lnTo>
                    <a:pt x="134" y="427"/>
                  </a:lnTo>
                  <a:lnTo>
                    <a:pt x="134" y="433"/>
                  </a:lnTo>
                  <a:lnTo>
                    <a:pt x="134" y="438"/>
                  </a:lnTo>
                  <a:lnTo>
                    <a:pt x="139" y="450"/>
                  </a:lnTo>
                  <a:lnTo>
                    <a:pt x="134" y="472"/>
                  </a:lnTo>
                  <a:lnTo>
                    <a:pt x="129" y="472"/>
                  </a:lnTo>
                  <a:lnTo>
                    <a:pt x="129" y="467"/>
                  </a:lnTo>
                  <a:lnTo>
                    <a:pt x="124" y="472"/>
                  </a:lnTo>
                  <a:lnTo>
                    <a:pt x="113" y="472"/>
                  </a:lnTo>
                  <a:lnTo>
                    <a:pt x="108" y="472"/>
                  </a:lnTo>
                  <a:lnTo>
                    <a:pt x="98" y="472"/>
                  </a:lnTo>
                  <a:lnTo>
                    <a:pt x="93" y="478"/>
                  </a:lnTo>
                  <a:lnTo>
                    <a:pt x="93" y="472"/>
                  </a:lnTo>
                  <a:lnTo>
                    <a:pt x="93" y="467"/>
                  </a:lnTo>
                  <a:lnTo>
                    <a:pt x="82" y="467"/>
                  </a:lnTo>
                  <a:lnTo>
                    <a:pt x="72" y="478"/>
                  </a:lnTo>
                  <a:lnTo>
                    <a:pt x="72" y="472"/>
                  </a:lnTo>
                  <a:lnTo>
                    <a:pt x="72" y="467"/>
                  </a:lnTo>
                  <a:lnTo>
                    <a:pt x="82" y="450"/>
                  </a:lnTo>
                  <a:lnTo>
                    <a:pt x="77" y="444"/>
                  </a:lnTo>
                  <a:lnTo>
                    <a:pt x="72" y="444"/>
                  </a:lnTo>
                  <a:lnTo>
                    <a:pt x="72" y="438"/>
                  </a:lnTo>
                  <a:lnTo>
                    <a:pt x="72" y="433"/>
                  </a:lnTo>
                  <a:lnTo>
                    <a:pt x="67" y="433"/>
                  </a:lnTo>
                  <a:lnTo>
                    <a:pt x="62" y="427"/>
                  </a:lnTo>
                  <a:lnTo>
                    <a:pt x="67" y="421"/>
                  </a:lnTo>
                  <a:lnTo>
                    <a:pt x="67" y="410"/>
                  </a:lnTo>
                  <a:lnTo>
                    <a:pt x="57" y="410"/>
                  </a:lnTo>
                  <a:lnTo>
                    <a:pt x="62" y="393"/>
                  </a:lnTo>
                  <a:lnTo>
                    <a:pt x="46" y="370"/>
                  </a:lnTo>
                  <a:lnTo>
                    <a:pt x="26" y="381"/>
                  </a:lnTo>
                  <a:lnTo>
                    <a:pt x="0" y="336"/>
                  </a:lnTo>
                  <a:lnTo>
                    <a:pt x="0" y="330"/>
                  </a:lnTo>
                  <a:lnTo>
                    <a:pt x="5" y="330"/>
                  </a:lnTo>
                  <a:lnTo>
                    <a:pt x="5" y="324"/>
                  </a:lnTo>
                  <a:lnTo>
                    <a:pt x="10" y="324"/>
                  </a:lnTo>
                  <a:lnTo>
                    <a:pt x="10" y="319"/>
                  </a:lnTo>
                  <a:lnTo>
                    <a:pt x="15" y="319"/>
                  </a:lnTo>
                  <a:lnTo>
                    <a:pt x="20" y="319"/>
                  </a:lnTo>
                  <a:lnTo>
                    <a:pt x="20" y="313"/>
                  </a:lnTo>
                  <a:lnTo>
                    <a:pt x="26" y="313"/>
                  </a:lnTo>
                  <a:lnTo>
                    <a:pt x="26" y="307"/>
                  </a:lnTo>
                  <a:lnTo>
                    <a:pt x="26" y="216"/>
                  </a:lnTo>
                  <a:lnTo>
                    <a:pt x="36" y="205"/>
                  </a:lnTo>
                  <a:lnTo>
                    <a:pt x="41" y="205"/>
                  </a:lnTo>
                  <a:lnTo>
                    <a:pt x="67" y="210"/>
                  </a:lnTo>
                  <a:lnTo>
                    <a:pt x="72" y="182"/>
                  </a:lnTo>
                  <a:lnTo>
                    <a:pt x="77" y="153"/>
                  </a:lnTo>
                  <a:lnTo>
                    <a:pt x="77" y="136"/>
                  </a:lnTo>
                  <a:lnTo>
                    <a:pt x="77" y="119"/>
                  </a:lnTo>
                  <a:lnTo>
                    <a:pt x="77" y="114"/>
                  </a:lnTo>
                  <a:lnTo>
                    <a:pt x="77" y="108"/>
                  </a:lnTo>
                  <a:lnTo>
                    <a:pt x="87" y="108"/>
                  </a:lnTo>
                  <a:lnTo>
                    <a:pt x="87" y="96"/>
                  </a:lnTo>
                  <a:lnTo>
                    <a:pt x="87" y="91"/>
                  </a:lnTo>
                  <a:lnTo>
                    <a:pt x="87" y="85"/>
                  </a:lnTo>
                  <a:lnTo>
                    <a:pt x="93" y="85"/>
                  </a:lnTo>
                  <a:lnTo>
                    <a:pt x="103" y="85"/>
                  </a:lnTo>
                  <a:lnTo>
                    <a:pt x="108" y="79"/>
                  </a:lnTo>
                  <a:lnTo>
                    <a:pt x="113" y="74"/>
                  </a:lnTo>
                  <a:lnTo>
                    <a:pt x="108" y="57"/>
                  </a:lnTo>
                  <a:lnTo>
                    <a:pt x="108" y="51"/>
                  </a:lnTo>
                  <a:lnTo>
                    <a:pt x="93" y="57"/>
                  </a:lnTo>
                  <a:lnTo>
                    <a:pt x="87" y="34"/>
                  </a:lnTo>
                  <a:lnTo>
                    <a:pt x="87" y="28"/>
                  </a:lnTo>
                  <a:lnTo>
                    <a:pt x="103" y="28"/>
                  </a:lnTo>
                  <a:lnTo>
                    <a:pt x="108" y="0"/>
                  </a:lnTo>
                  <a:lnTo>
                    <a:pt x="124" y="0"/>
                  </a:lnTo>
                  <a:lnTo>
                    <a:pt x="154" y="5"/>
                  </a:lnTo>
                  <a:lnTo>
                    <a:pt x="165" y="28"/>
                  </a:lnTo>
                  <a:lnTo>
                    <a:pt x="201" y="34"/>
                  </a:lnTo>
                  <a:lnTo>
                    <a:pt x="211" y="34"/>
                  </a:lnTo>
                  <a:lnTo>
                    <a:pt x="221" y="34"/>
                  </a:lnTo>
                  <a:lnTo>
                    <a:pt x="221" y="39"/>
                  </a:lnTo>
                  <a:lnTo>
                    <a:pt x="221" y="57"/>
                  </a:lnTo>
                  <a:lnTo>
                    <a:pt x="221" y="62"/>
                  </a:lnTo>
                  <a:lnTo>
                    <a:pt x="227" y="62"/>
                  </a:lnTo>
                  <a:lnTo>
                    <a:pt x="263" y="45"/>
                  </a:lnTo>
                  <a:lnTo>
                    <a:pt x="289" y="45"/>
                  </a:lnTo>
                  <a:lnTo>
                    <a:pt x="309" y="45"/>
                  </a:lnTo>
                  <a:lnTo>
                    <a:pt x="335" y="51"/>
                  </a:lnTo>
                  <a:lnTo>
                    <a:pt x="340" y="51"/>
                  </a:lnTo>
                  <a:lnTo>
                    <a:pt x="350" y="51"/>
                  </a:lnTo>
                  <a:close/>
                </a:path>
              </a:pathLst>
            </a:custGeom>
            <a:solidFill>
              <a:srgbClr val="00B0F0">
                <a:alpha val="36862"/>
              </a:srgbClr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60" name="Freeform 19"/>
            <p:cNvSpPr>
              <a:spLocks/>
            </p:cNvSpPr>
            <p:nvPr/>
          </p:nvSpPr>
          <p:spPr bwMode="auto">
            <a:xfrm>
              <a:off x="2027208" y="3416301"/>
              <a:ext cx="720875" cy="911225"/>
            </a:xfrm>
            <a:custGeom>
              <a:avLst/>
              <a:gdLst>
                <a:gd name="T0" fmla="*/ 2147483646 w 552"/>
                <a:gd name="T1" fmla="*/ 2147483646 h 672"/>
                <a:gd name="T2" fmla="*/ 2147483646 w 552"/>
                <a:gd name="T3" fmla="*/ 2147483646 h 672"/>
                <a:gd name="T4" fmla="*/ 2147483646 w 552"/>
                <a:gd name="T5" fmla="*/ 2147483646 h 672"/>
                <a:gd name="T6" fmla="*/ 2147483646 w 552"/>
                <a:gd name="T7" fmla="*/ 2147483646 h 672"/>
                <a:gd name="T8" fmla="*/ 2147483646 w 552"/>
                <a:gd name="T9" fmla="*/ 2147483646 h 672"/>
                <a:gd name="T10" fmla="*/ 2147483646 w 552"/>
                <a:gd name="T11" fmla="*/ 2147483646 h 672"/>
                <a:gd name="T12" fmla="*/ 2147483646 w 552"/>
                <a:gd name="T13" fmla="*/ 2147483646 h 672"/>
                <a:gd name="T14" fmla="*/ 2147483646 w 552"/>
                <a:gd name="T15" fmla="*/ 2147483646 h 672"/>
                <a:gd name="T16" fmla="*/ 2147483646 w 552"/>
                <a:gd name="T17" fmla="*/ 2147483646 h 672"/>
                <a:gd name="T18" fmla="*/ 2147483646 w 552"/>
                <a:gd name="T19" fmla="*/ 2147483646 h 672"/>
                <a:gd name="T20" fmla="*/ 2147483646 w 552"/>
                <a:gd name="T21" fmla="*/ 2147483646 h 672"/>
                <a:gd name="T22" fmla="*/ 2147483646 w 552"/>
                <a:gd name="T23" fmla="*/ 2147483646 h 672"/>
                <a:gd name="T24" fmla="*/ 2147483646 w 552"/>
                <a:gd name="T25" fmla="*/ 2147483646 h 672"/>
                <a:gd name="T26" fmla="*/ 2147483646 w 552"/>
                <a:gd name="T27" fmla="*/ 2147483646 h 672"/>
                <a:gd name="T28" fmla="*/ 2147483646 w 552"/>
                <a:gd name="T29" fmla="*/ 2147483646 h 672"/>
                <a:gd name="T30" fmla="*/ 2147483646 w 552"/>
                <a:gd name="T31" fmla="*/ 2147483646 h 672"/>
                <a:gd name="T32" fmla="*/ 2147483646 w 552"/>
                <a:gd name="T33" fmla="*/ 2147483646 h 672"/>
                <a:gd name="T34" fmla="*/ 2147483646 w 552"/>
                <a:gd name="T35" fmla="*/ 2147483646 h 672"/>
                <a:gd name="T36" fmla="*/ 2147483646 w 552"/>
                <a:gd name="T37" fmla="*/ 2147483646 h 672"/>
                <a:gd name="T38" fmla="*/ 2147483646 w 552"/>
                <a:gd name="T39" fmla="*/ 2147483646 h 672"/>
                <a:gd name="T40" fmla="*/ 2147483646 w 552"/>
                <a:gd name="T41" fmla="*/ 2147483646 h 672"/>
                <a:gd name="T42" fmla="*/ 2147483646 w 552"/>
                <a:gd name="T43" fmla="*/ 2147483646 h 672"/>
                <a:gd name="T44" fmla="*/ 2147483646 w 552"/>
                <a:gd name="T45" fmla="*/ 2147483646 h 672"/>
                <a:gd name="T46" fmla="*/ 2147483646 w 552"/>
                <a:gd name="T47" fmla="*/ 2147483646 h 672"/>
                <a:gd name="T48" fmla="*/ 2147483646 w 552"/>
                <a:gd name="T49" fmla="*/ 2147483646 h 672"/>
                <a:gd name="T50" fmla="*/ 2147483646 w 552"/>
                <a:gd name="T51" fmla="*/ 2147483646 h 672"/>
                <a:gd name="T52" fmla="*/ 2147483646 w 552"/>
                <a:gd name="T53" fmla="*/ 2147483646 h 672"/>
                <a:gd name="T54" fmla="*/ 2147483646 w 552"/>
                <a:gd name="T55" fmla="*/ 2147483646 h 672"/>
                <a:gd name="T56" fmla="*/ 2147483646 w 552"/>
                <a:gd name="T57" fmla="*/ 2147483646 h 672"/>
                <a:gd name="T58" fmla="*/ 2147483646 w 552"/>
                <a:gd name="T59" fmla="*/ 2147483646 h 672"/>
                <a:gd name="T60" fmla="*/ 2147483646 w 552"/>
                <a:gd name="T61" fmla="*/ 2147483646 h 672"/>
                <a:gd name="T62" fmla="*/ 2147483646 w 552"/>
                <a:gd name="T63" fmla="*/ 2147483646 h 672"/>
                <a:gd name="T64" fmla="*/ 2147483646 w 552"/>
                <a:gd name="T65" fmla="*/ 2147483646 h 672"/>
                <a:gd name="T66" fmla="*/ 2147483646 w 552"/>
                <a:gd name="T67" fmla="*/ 2147483646 h 672"/>
                <a:gd name="T68" fmla="*/ 2147483646 w 552"/>
                <a:gd name="T69" fmla="*/ 2147483646 h 672"/>
                <a:gd name="T70" fmla="*/ 2147483646 w 552"/>
                <a:gd name="T71" fmla="*/ 2147483646 h 672"/>
                <a:gd name="T72" fmla="*/ 2147483646 w 552"/>
                <a:gd name="T73" fmla="*/ 2147483646 h 672"/>
                <a:gd name="T74" fmla="*/ 2147483646 w 552"/>
                <a:gd name="T75" fmla="*/ 2147483646 h 672"/>
                <a:gd name="T76" fmla="*/ 2147483646 w 552"/>
                <a:gd name="T77" fmla="*/ 2147483646 h 672"/>
                <a:gd name="T78" fmla="*/ 2147483646 w 552"/>
                <a:gd name="T79" fmla="*/ 2147483646 h 672"/>
                <a:gd name="T80" fmla="*/ 2147483646 w 552"/>
                <a:gd name="T81" fmla="*/ 2147483646 h 672"/>
                <a:gd name="T82" fmla="*/ 2147483646 w 552"/>
                <a:gd name="T83" fmla="*/ 2147483646 h 672"/>
                <a:gd name="T84" fmla="*/ 2147483646 w 552"/>
                <a:gd name="T85" fmla="*/ 2147483646 h 672"/>
                <a:gd name="T86" fmla="*/ 2147483646 w 552"/>
                <a:gd name="T87" fmla="*/ 2147483646 h 672"/>
                <a:gd name="T88" fmla="*/ 2147483646 w 552"/>
                <a:gd name="T89" fmla="*/ 2147483646 h 672"/>
                <a:gd name="T90" fmla="*/ 2147483646 w 552"/>
                <a:gd name="T91" fmla="*/ 2147483646 h 672"/>
                <a:gd name="T92" fmla="*/ 2147483646 w 552"/>
                <a:gd name="T93" fmla="*/ 2147483646 h 672"/>
                <a:gd name="T94" fmla="*/ 2147483646 w 552"/>
                <a:gd name="T95" fmla="*/ 2147483646 h 672"/>
                <a:gd name="T96" fmla="*/ 2147483646 w 552"/>
                <a:gd name="T97" fmla="*/ 2147483646 h 672"/>
                <a:gd name="T98" fmla="*/ 2147483646 w 552"/>
                <a:gd name="T99" fmla="*/ 2147483646 h 672"/>
                <a:gd name="T100" fmla="*/ 2147483646 w 552"/>
                <a:gd name="T101" fmla="*/ 2147483646 h 672"/>
                <a:gd name="T102" fmla="*/ 2147483646 w 552"/>
                <a:gd name="T103" fmla="*/ 2147483646 h 672"/>
                <a:gd name="T104" fmla="*/ 2147483646 w 552"/>
                <a:gd name="T105" fmla="*/ 2147483646 h 672"/>
                <a:gd name="T106" fmla="*/ 2147483646 w 552"/>
                <a:gd name="T107" fmla="*/ 2147483646 h 672"/>
                <a:gd name="T108" fmla="*/ 2147483646 w 552"/>
                <a:gd name="T109" fmla="*/ 2147483646 h 672"/>
                <a:gd name="T110" fmla="*/ 2147483646 w 552"/>
                <a:gd name="T111" fmla="*/ 2147483646 h 672"/>
                <a:gd name="T112" fmla="*/ 2147483646 w 552"/>
                <a:gd name="T113" fmla="*/ 2147483646 h 672"/>
                <a:gd name="T114" fmla="*/ 2147483646 w 552"/>
                <a:gd name="T115" fmla="*/ 2147483646 h 672"/>
                <a:gd name="T116" fmla="*/ 2147483646 w 552"/>
                <a:gd name="T117" fmla="*/ 2147483646 h 672"/>
                <a:gd name="T118" fmla="*/ 2147483646 w 552"/>
                <a:gd name="T119" fmla="*/ 2147483646 h 672"/>
                <a:gd name="T120" fmla="*/ 2147483646 w 552"/>
                <a:gd name="T121" fmla="*/ 2147483646 h 672"/>
                <a:gd name="T122" fmla="*/ 2147483646 w 552"/>
                <a:gd name="T123" fmla="*/ 2147483646 h 672"/>
                <a:gd name="T124" fmla="*/ 0 w 552"/>
                <a:gd name="T125" fmla="*/ 2147483646 h 67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52"/>
                <a:gd name="T190" fmla="*/ 0 h 672"/>
                <a:gd name="T191" fmla="*/ 552 w 552"/>
                <a:gd name="T192" fmla="*/ 672 h 67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52" h="672">
                  <a:moveTo>
                    <a:pt x="6" y="57"/>
                  </a:moveTo>
                  <a:lnTo>
                    <a:pt x="11" y="51"/>
                  </a:lnTo>
                  <a:lnTo>
                    <a:pt x="21" y="51"/>
                  </a:lnTo>
                  <a:lnTo>
                    <a:pt x="26" y="51"/>
                  </a:lnTo>
                  <a:lnTo>
                    <a:pt x="37" y="51"/>
                  </a:lnTo>
                  <a:lnTo>
                    <a:pt x="42" y="46"/>
                  </a:lnTo>
                  <a:lnTo>
                    <a:pt x="42" y="51"/>
                  </a:lnTo>
                  <a:lnTo>
                    <a:pt x="47" y="51"/>
                  </a:lnTo>
                  <a:lnTo>
                    <a:pt x="52" y="29"/>
                  </a:lnTo>
                  <a:lnTo>
                    <a:pt x="47" y="17"/>
                  </a:lnTo>
                  <a:lnTo>
                    <a:pt x="47" y="12"/>
                  </a:lnTo>
                  <a:lnTo>
                    <a:pt x="47" y="6"/>
                  </a:lnTo>
                  <a:lnTo>
                    <a:pt x="52" y="6"/>
                  </a:lnTo>
                  <a:lnTo>
                    <a:pt x="67" y="0"/>
                  </a:lnTo>
                  <a:lnTo>
                    <a:pt x="119" y="6"/>
                  </a:lnTo>
                  <a:lnTo>
                    <a:pt x="124" y="12"/>
                  </a:lnTo>
                  <a:lnTo>
                    <a:pt x="150" y="29"/>
                  </a:lnTo>
                  <a:lnTo>
                    <a:pt x="155" y="34"/>
                  </a:lnTo>
                  <a:lnTo>
                    <a:pt x="160" y="34"/>
                  </a:lnTo>
                  <a:lnTo>
                    <a:pt x="160" y="40"/>
                  </a:lnTo>
                  <a:lnTo>
                    <a:pt x="160" y="46"/>
                  </a:lnTo>
                  <a:lnTo>
                    <a:pt x="165" y="57"/>
                  </a:lnTo>
                  <a:lnTo>
                    <a:pt x="155" y="63"/>
                  </a:lnTo>
                  <a:lnTo>
                    <a:pt x="155" y="68"/>
                  </a:lnTo>
                  <a:lnTo>
                    <a:pt x="176" y="120"/>
                  </a:lnTo>
                  <a:lnTo>
                    <a:pt x="176" y="131"/>
                  </a:lnTo>
                  <a:lnTo>
                    <a:pt x="196" y="120"/>
                  </a:lnTo>
                  <a:lnTo>
                    <a:pt x="202" y="160"/>
                  </a:lnTo>
                  <a:lnTo>
                    <a:pt x="207" y="165"/>
                  </a:lnTo>
                  <a:lnTo>
                    <a:pt x="212" y="177"/>
                  </a:lnTo>
                  <a:lnTo>
                    <a:pt x="207" y="194"/>
                  </a:lnTo>
                  <a:lnTo>
                    <a:pt x="227" y="200"/>
                  </a:lnTo>
                  <a:lnTo>
                    <a:pt x="258" y="188"/>
                  </a:lnTo>
                  <a:lnTo>
                    <a:pt x="263" y="188"/>
                  </a:lnTo>
                  <a:lnTo>
                    <a:pt x="294" y="188"/>
                  </a:lnTo>
                  <a:lnTo>
                    <a:pt x="310" y="194"/>
                  </a:lnTo>
                  <a:lnTo>
                    <a:pt x="310" y="211"/>
                  </a:lnTo>
                  <a:lnTo>
                    <a:pt x="310" y="217"/>
                  </a:lnTo>
                  <a:lnTo>
                    <a:pt x="397" y="222"/>
                  </a:lnTo>
                  <a:lnTo>
                    <a:pt x="403" y="222"/>
                  </a:lnTo>
                  <a:lnTo>
                    <a:pt x="423" y="222"/>
                  </a:lnTo>
                  <a:lnTo>
                    <a:pt x="423" y="211"/>
                  </a:lnTo>
                  <a:lnTo>
                    <a:pt x="433" y="211"/>
                  </a:lnTo>
                  <a:lnTo>
                    <a:pt x="433" y="222"/>
                  </a:lnTo>
                  <a:lnTo>
                    <a:pt x="439" y="228"/>
                  </a:lnTo>
                  <a:lnTo>
                    <a:pt x="439" y="245"/>
                  </a:lnTo>
                  <a:lnTo>
                    <a:pt x="433" y="256"/>
                  </a:lnTo>
                  <a:lnTo>
                    <a:pt x="444" y="256"/>
                  </a:lnTo>
                  <a:lnTo>
                    <a:pt x="444" y="285"/>
                  </a:lnTo>
                  <a:lnTo>
                    <a:pt x="444" y="302"/>
                  </a:lnTo>
                  <a:lnTo>
                    <a:pt x="433" y="302"/>
                  </a:lnTo>
                  <a:lnTo>
                    <a:pt x="428" y="302"/>
                  </a:lnTo>
                  <a:lnTo>
                    <a:pt x="423" y="302"/>
                  </a:lnTo>
                  <a:lnTo>
                    <a:pt x="418" y="302"/>
                  </a:lnTo>
                  <a:lnTo>
                    <a:pt x="418" y="296"/>
                  </a:lnTo>
                  <a:lnTo>
                    <a:pt x="413" y="296"/>
                  </a:lnTo>
                  <a:lnTo>
                    <a:pt x="408" y="296"/>
                  </a:lnTo>
                  <a:lnTo>
                    <a:pt x="413" y="296"/>
                  </a:lnTo>
                  <a:lnTo>
                    <a:pt x="413" y="308"/>
                  </a:lnTo>
                  <a:lnTo>
                    <a:pt x="408" y="325"/>
                  </a:lnTo>
                  <a:lnTo>
                    <a:pt x="408" y="348"/>
                  </a:lnTo>
                  <a:lnTo>
                    <a:pt x="408" y="353"/>
                  </a:lnTo>
                  <a:lnTo>
                    <a:pt x="408" y="365"/>
                  </a:lnTo>
                  <a:lnTo>
                    <a:pt x="408" y="370"/>
                  </a:lnTo>
                  <a:lnTo>
                    <a:pt x="428" y="370"/>
                  </a:lnTo>
                  <a:lnTo>
                    <a:pt x="428" y="382"/>
                  </a:lnTo>
                  <a:lnTo>
                    <a:pt x="428" y="387"/>
                  </a:lnTo>
                  <a:lnTo>
                    <a:pt x="428" y="393"/>
                  </a:lnTo>
                  <a:lnTo>
                    <a:pt x="475" y="393"/>
                  </a:lnTo>
                  <a:lnTo>
                    <a:pt x="495" y="393"/>
                  </a:lnTo>
                  <a:lnTo>
                    <a:pt x="501" y="399"/>
                  </a:lnTo>
                  <a:lnTo>
                    <a:pt x="537" y="399"/>
                  </a:lnTo>
                  <a:lnTo>
                    <a:pt x="531" y="427"/>
                  </a:lnTo>
                  <a:lnTo>
                    <a:pt x="542" y="427"/>
                  </a:lnTo>
                  <a:lnTo>
                    <a:pt x="537" y="462"/>
                  </a:lnTo>
                  <a:lnTo>
                    <a:pt x="552" y="456"/>
                  </a:lnTo>
                  <a:lnTo>
                    <a:pt x="552" y="479"/>
                  </a:lnTo>
                  <a:lnTo>
                    <a:pt x="526" y="484"/>
                  </a:lnTo>
                  <a:lnTo>
                    <a:pt x="511" y="484"/>
                  </a:lnTo>
                  <a:lnTo>
                    <a:pt x="516" y="519"/>
                  </a:lnTo>
                  <a:lnTo>
                    <a:pt x="428" y="524"/>
                  </a:lnTo>
                  <a:lnTo>
                    <a:pt x="423" y="530"/>
                  </a:lnTo>
                  <a:lnTo>
                    <a:pt x="418" y="530"/>
                  </a:lnTo>
                  <a:lnTo>
                    <a:pt x="413" y="530"/>
                  </a:lnTo>
                  <a:lnTo>
                    <a:pt x="413" y="536"/>
                  </a:lnTo>
                  <a:lnTo>
                    <a:pt x="418" y="570"/>
                  </a:lnTo>
                  <a:lnTo>
                    <a:pt x="413" y="570"/>
                  </a:lnTo>
                  <a:lnTo>
                    <a:pt x="408" y="575"/>
                  </a:lnTo>
                  <a:lnTo>
                    <a:pt x="408" y="581"/>
                  </a:lnTo>
                  <a:lnTo>
                    <a:pt x="403" y="581"/>
                  </a:lnTo>
                  <a:lnTo>
                    <a:pt x="403" y="575"/>
                  </a:lnTo>
                  <a:lnTo>
                    <a:pt x="397" y="575"/>
                  </a:lnTo>
                  <a:lnTo>
                    <a:pt x="397" y="570"/>
                  </a:lnTo>
                  <a:lnTo>
                    <a:pt x="392" y="570"/>
                  </a:lnTo>
                  <a:lnTo>
                    <a:pt x="387" y="570"/>
                  </a:lnTo>
                  <a:lnTo>
                    <a:pt x="387" y="575"/>
                  </a:lnTo>
                  <a:lnTo>
                    <a:pt x="382" y="575"/>
                  </a:lnTo>
                  <a:lnTo>
                    <a:pt x="382" y="570"/>
                  </a:lnTo>
                  <a:lnTo>
                    <a:pt x="382" y="564"/>
                  </a:lnTo>
                  <a:lnTo>
                    <a:pt x="382" y="558"/>
                  </a:lnTo>
                  <a:lnTo>
                    <a:pt x="377" y="558"/>
                  </a:lnTo>
                  <a:lnTo>
                    <a:pt x="377" y="553"/>
                  </a:lnTo>
                  <a:lnTo>
                    <a:pt x="372" y="553"/>
                  </a:lnTo>
                  <a:lnTo>
                    <a:pt x="377" y="547"/>
                  </a:lnTo>
                  <a:lnTo>
                    <a:pt x="377" y="541"/>
                  </a:lnTo>
                  <a:lnTo>
                    <a:pt x="382" y="541"/>
                  </a:lnTo>
                  <a:lnTo>
                    <a:pt x="377" y="536"/>
                  </a:lnTo>
                  <a:lnTo>
                    <a:pt x="372" y="541"/>
                  </a:lnTo>
                  <a:lnTo>
                    <a:pt x="366" y="541"/>
                  </a:lnTo>
                  <a:lnTo>
                    <a:pt x="361" y="536"/>
                  </a:lnTo>
                  <a:lnTo>
                    <a:pt x="351" y="541"/>
                  </a:lnTo>
                  <a:lnTo>
                    <a:pt x="341" y="530"/>
                  </a:lnTo>
                  <a:lnTo>
                    <a:pt x="320" y="553"/>
                  </a:lnTo>
                  <a:lnTo>
                    <a:pt x="325" y="558"/>
                  </a:lnTo>
                  <a:lnTo>
                    <a:pt x="330" y="564"/>
                  </a:lnTo>
                  <a:lnTo>
                    <a:pt x="320" y="570"/>
                  </a:lnTo>
                  <a:lnTo>
                    <a:pt x="320" y="575"/>
                  </a:lnTo>
                  <a:lnTo>
                    <a:pt x="325" y="575"/>
                  </a:lnTo>
                  <a:lnTo>
                    <a:pt x="325" y="581"/>
                  </a:lnTo>
                  <a:lnTo>
                    <a:pt x="320" y="593"/>
                  </a:lnTo>
                  <a:lnTo>
                    <a:pt x="315" y="593"/>
                  </a:lnTo>
                  <a:lnTo>
                    <a:pt x="305" y="610"/>
                  </a:lnTo>
                  <a:lnTo>
                    <a:pt x="305" y="615"/>
                  </a:lnTo>
                  <a:lnTo>
                    <a:pt x="310" y="615"/>
                  </a:lnTo>
                  <a:lnTo>
                    <a:pt x="310" y="621"/>
                  </a:lnTo>
                  <a:lnTo>
                    <a:pt x="305" y="621"/>
                  </a:lnTo>
                  <a:lnTo>
                    <a:pt x="305" y="627"/>
                  </a:lnTo>
                  <a:lnTo>
                    <a:pt x="294" y="638"/>
                  </a:lnTo>
                  <a:lnTo>
                    <a:pt x="289" y="644"/>
                  </a:lnTo>
                  <a:lnTo>
                    <a:pt x="279" y="661"/>
                  </a:lnTo>
                  <a:lnTo>
                    <a:pt x="274" y="661"/>
                  </a:lnTo>
                  <a:lnTo>
                    <a:pt x="269" y="655"/>
                  </a:lnTo>
                  <a:lnTo>
                    <a:pt x="269" y="650"/>
                  </a:lnTo>
                  <a:lnTo>
                    <a:pt x="258" y="644"/>
                  </a:lnTo>
                  <a:lnTo>
                    <a:pt x="258" y="638"/>
                  </a:lnTo>
                  <a:lnTo>
                    <a:pt x="248" y="650"/>
                  </a:lnTo>
                  <a:lnTo>
                    <a:pt x="232" y="638"/>
                  </a:lnTo>
                  <a:lnTo>
                    <a:pt x="227" y="644"/>
                  </a:lnTo>
                  <a:lnTo>
                    <a:pt x="217" y="650"/>
                  </a:lnTo>
                  <a:lnTo>
                    <a:pt x="212" y="655"/>
                  </a:lnTo>
                  <a:lnTo>
                    <a:pt x="202" y="655"/>
                  </a:lnTo>
                  <a:lnTo>
                    <a:pt x="202" y="661"/>
                  </a:lnTo>
                  <a:lnTo>
                    <a:pt x="196" y="667"/>
                  </a:lnTo>
                  <a:lnTo>
                    <a:pt x="196" y="672"/>
                  </a:lnTo>
                  <a:lnTo>
                    <a:pt x="181" y="672"/>
                  </a:lnTo>
                  <a:lnTo>
                    <a:pt x="165" y="672"/>
                  </a:lnTo>
                  <a:lnTo>
                    <a:pt x="160" y="667"/>
                  </a:lnTo>
                  <a:lnTo>
                    <a:pt x="134" y="672"/>
                  </a:lnTo>
                  <a:lnTo>
                    <a:pt x="134" y="667"/>
                  </a:lnTo>
                  <a:lnTo>
                    <a:pt x="140" y="661"/>
                  </a:lnTo>
                  <a:lnTo>
                    <a:pt x="140" y="638"/>
                  </a:lnTo>
                  <a:lnTo>
                    <a:pt x="140" y="627"/>
                  </a:lnTo>
                  <a:lnTo>
                    <a:pt x="134" y="621"/>
                  </a:lnTo>
                  <a:lnTo>
                    <a:pt x="67" y="621"/>
                  </a:lnTo>
                  <a:lnTo>
                    <a:pt x="67" y="615"/>
                  </a:lnTo>
                  <a:lnTo>
                    <a:pt x="62" y="615"/>
                  </a:lnTo>
                  <a:lnTo>
                    <a:pt x="57" y="615"/>
                  </a:lnTo>
                  <a:lnTo>
                    <a:pt x="57" y="610"/>
                  </a:lnTo>
                  <a:lnTo>
                    <a:pt x="52" y="610"/>
                  </a:lnTo>
                  <a:lnTo>
                    <a:pt x="52" y="604"/>
                  </a:lnTo>
                  <a:lnTo>
                    <a:pt x="47" y="604"/>
                  </a:lnTo>
                  <a:lnTo>
                    <a:pt x="37" y="610"/>
                  </a:lnTo>
                  <a:lnTo>
                    <a:pt x="31" y="610"/>
                  </a:lnTo>
                  <a:lnTo>
                    <a:pt x="26" y="610"/>
                  </a:lnTo>
                  <a:lnTo>
                    <a:pt x="26" y="604"/>
                  </a:lnTo>
                  <a:lnTo>
                    <a:pt x="26" y="598"/>
                  </a:lnTo>
                  <a:lnTo>
                    <a:pt x="31" y="598"/>
                  </a:lnTo>
                  <a:lnTo>
                    <a:pt x="31" y="593"/>
                  </a:lnTo>
                  <a:lnTo>
                    <a:pt x="37" y="593"/>
                  </a:lnTo>
                  <a:lnTo>
                    <a:pt x="37" y="587"/>
                  </a:lnTo>
                  <a:lnTo>
                    <a:pt x="31" y="587"/>
                  </a:lnTo>
                  <a:lnTo>
                    <a:pt x="31" y="575"/>
                  </a:lnTo>
                  <a:lnTo>
                    <a:pt x="31" y="570"/>
                  </a:lnTo>
                  <a:lnTo>
                    <a:pt x="31" y="558"/>
                  </a:lnTo>
                  <a:lnTo>
                    <a:pt x="26" y="558"/>
                  </a:lnTo>
                  <a:lnTo>
                    <a:pt x="21" y="553"/>
                  </a:lnTo>
                  <a:lnTo>
                    <a:pt x="16" y="553"/>
                  </a:lnTo>
                  <a:lnTo>
                    <a:pt x="16" y="547"/>
                  </a:lnTo>
                  <a:lnTo>
                    <a:pt x="16" y="541"/>
                  </a:lnTo>
                  <a:lnTo>
                    <a:pt x="21" y="541"/>
                  </a:lnTo>
                  <a:lnTo>
                    <a:pt x="21" y="536"/>
                  </a:lnTo>
                  <a:lnTo>
                    <a:pt x="21" y="530"/>
                  </a:lnTo>
                  <a:lnTo>
                    <a:pt x="26" y="456"/>
                  </a:lnTo>
                  <a:lnTo>
                    <a:pt x="16" y="456"/>
                  </a:lnTo>
                  <a:lnTo>
                    <a:pt x="16" y="439"/>
                  </a:lnTo>
                  <a:lnTo>
                    <a:pt x="21" y="427"/>
                  </a:lnTo>
                  <a:lnTo>
                    <a:pt x="6" y="405"/>
                  </a:lnTo>
                  <a:lnTo>
                    <a:pt x="11" y="387"/>
                  </a:lnTo>
                  <a:lnTo>
                    <a:pt x="16" y="382"/>
                  </a:lnTo>
                  <a:lnTo>
                    <a:pt x="21" y="376"/>
                  </a:lnTo>
                  <a:lnTo>
                    <a:pt x="21" y="370"/>
                  </a:lnTo>
                  <a:lnTo>
                    <a:pt x="21" y="365"/>
                  </a:lnTo>
                  <a:lnTo>
                    <a:pt x="26" y="353"/>
                  </a:lnTo>
                  <a:lnTo>
                    <a:pt x="78" y="353"/>
                  </a:lnTo>
                  <a:lnTo>
                    <a:pt x="78" y="382"/>
                  </a:lnTo>
                  <a:lnTo>
                    <a:pt x="78" y="387"/>
                  </a:lnTo>
                  <a:lnTo>
                    <a:pt x="98" y="382"/>
                  </a:lnTo>
                  <a:lnTo>
                    <a:pt x="93" y="370"/>
                  </a:lnTo>
                  <a:lnTo>
                    <a:pt x="98" y="342"/>
                  </a:lnTo>
                  <a:lnTo>
                    <a:pt x="93" y="336"/>
                  </a:lnTo>
                  <a:lnTo>
                    <a:pt x="93" y="302"/>
                  </a:lnTo>
                  <a:lnTo>
                    <a:pt x="98" y="302"/>
                  </a:lnTo>
                  <a:lnTo>
                    <a:pt x="104" y="262"/>
                  </a:lnTo>
                  <a:lnTo>
                    <a:pt x="109" y="256"/>
                  </a:lnTo>
                  <a:lnTo>
                    <a:pt x="93" y="245"/>
                  </a:lnTo>
                  <a:lnTo>
                    <a:pt x="88" y="239"/>
                  </a:lnTo>
                  <a:lnTo>
                    <a:pt x="88" y="234"/>
                  </a:lnTo>
                  <a:lnTo>
                    <a:pt x="98" y="217"/>
                  </a:lnTo>
                  <a:lnTo>
                    <a:pt x="98" y="211"/>
                  </a:lnTo>
                  <a:lnTo>
                    <a:pt x="104" y="211"/>
                  </a:lnTo>
                  <a:lnTo>
                    <a:pt x="88" y="188"/>
                  </a:lnTo>
                  <a:lnTo>
                    <a:pt x="83" y="182"/>
                  </a:lnTo>
                  <a:lnTo>
                    <a:pt x="83" y="160"/>
                  </a:lnTo>
                  <a:lnTo>
                    <a:pt x="83" y="154"/>
                  </a:lnTo>
                  <a:lnTo>
                    <a:pt x="93" y="143"/>
                  </a:lnTo>
                  <a:lnTo>
                    <a:pt x="98" y="131"/>
                  </a:lnTo>
                  <a:lnTo>
                    <a:pt x="98" y="125"/>
                  </a:lnTo>
                  <a:lnTo>
                    <a:pt x="93" y="125"/>
                  </a:lnTo>
                  <a:lnTo>
                    <a:pt x="88" y="125"/>
                  </a:lnTo>
                  <a:lnTo>
                    <a:pt x="83" y="120"/>
                  </a:lnTo>
                  <a:lnTo>
                    <a:pt x="83" y="108"/>
                  </a:lnTo>
                  <a:lnTo>
                    <a:pt x="78" y="103"/>
                  </a:lnTo>
                  <a:lnTo>
                    <a:pt x="73" y="103"/>
                  </a:lnTo>
                  <a:lnTo>
                    <a:pt x="67" y="103"/>
                  </a:lnTo>
                  <a:lnTo>
                    <a:pt x="62" y="103"/>
                  </a:lnTo>
                  <a:lnTo>
                    <a:pt x="57" y="108"/>
                  </a:lnTo>
                  <a:lnTo>
                    <a:pt x="57" y="120"/>
                  </a:lnTo>
                  <a:lnTo>
                    <a:pt x="52" y="125"/>
                  </a:lnTo>
                  <a:lnTo>
                    <a:pt x="47" y="125"/>
                  </a:lnTo>
                  <a:lnTo>
                    <a:pt x="42" y="125"/>
                  </a:lnTo>
                  <a:lnTo>
                    <a:pt x="31" y="131"/>
                  </a:lnTo>
                  <a:lnTo>
                    <a:pt x="31" y="125"/>
                  </a:lnTo>
                  <a:lnTo>
                    <a:pt x="31" y="120"/>
                  </a:lnTo>
                  <a:lnTo>
                    <a:pt x="26" y="120"/>
                  </a:lnTo>
                  <a:lnTo>
                    <a:pt x="26" y="125"/>
                  </a:lnTo>
                  <a:lnTo>
                    <a:pt x="21" y="125"/>
                  </a:lnTo>
                  <a:lnTo>
                    <a:pt x="16" y="108"/>
                  </a:lnTo>
                  <a:lnTo>
                    <a:pt x="11" y="108"/>
                  </a:lnTo>
                  <a:lnTo>
                    <a:pt x="11" y="103"/>
                  </a:lnTo>
                  <a:lnTo>
                    <a:pt x="16" y="103"/>
                  </a:lnTo>
                  <a:lnTo>
                    <a:pt x="16" y="97"/>
                  </a:lnTo>
                  <a:lnTo>
                    <a:pt x="16" y="91"/>
                  </a:lnTo>
                  <a:lnTo>
                    <a:pt x="16" y="86"/>
                  </a:lnTo>
                  <a:lnTo>
                    <a:pt x="6" y="91"/>
                  </a:lnTo>
                  <a:lnTo>
                    <a:pt x="0" y="91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1" y="74"/>
                  </a:lnTo>
                  <a:lnTo>
                    <a:pt x="21" y="68"/>
                  </a:lnTo>
                  <a:lnTo>
                    <a:pt x="16" y="63"/>
                  </a:lnTo>
                  <a:lnTo>
                    <a:pt x="6" y="63"/>
                  </a:lnTo>
                  <a:lnTo>
                    <a:pt x="0" y="63"/>
                  </a:lnTo>
                  <a:lnTo>
                    <a:pt x="0" y="57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61" name="Freeform 20"/>
            <p:cNvSpPr>
              <a:spLocks/>
            </p:cNvSpPr>
            <p:nvPr/>
          </p:nvSpPr>
          <p:spPr bwMode="auto">
            <a:xfrm>
              <a:off x="2329945" y="2281238"/>
              <a:ext cx="458603" cy="747712"/>
            </a:xfrm>
            <a:custGeom>
              <a:avLst/>
              <a:gdLst>
                <a:gd name="T0" fmla="*/ 2147483646 w 351"/>
                <a:gd name="T1" fmla="*/ 2147483646 h 552"/>
                <a:gd name="T2" fmla="*/ 2147483646 w 351"/>
                <a:gd name="T3" fmla="*/ 2147483646 h 552"/>
                <a:gd name="T4" fmla="*/ 2147483646 w 351"/>
                <a:gd name="T5" fmla="*/ 2147483646 h 552"/>
                <a:gd name="T6" fmla="*/ 2147483646 w 351"/>
                <a:gd name="T7" fmla="*/ 2147483646 h 552"/>
                <a:gd name="T8" fmla="*/ 2147483646 w 351"/>
                <a:gd name="T9" fmla="*/ 0 h 552"/>
                <a:gd name="T10" fmla="*/ 2147483646 w 351"/>
                <a:gd name="T11" fmla="*/ 2147483646 h 552"/>
                <a:gd name="T12" fmla="*/ 2147483646 w 351"/>
                <a:gd name="T13" fmla="*/ 2147483646 h 552"/>
                <a:gd name="T14" fmla="*/ 2147483646 w 351"/>
                <a:gd name="T15" fmla="*/ 2147483646 h 552"/>
                <a:gd name="T16" fmla="*/ 2147483646 w 351"/>
                <a:gd name="T17" fmla="*/ 2147483646 h 552"/>
                <a:gd name="T18" fmla="*/ 2147483646 w 351"/>
                <a:gd name="T19" fmla="*/ 2147483646 h 552"/>
                <a:gd name="T20" fmla="*/ 2147483646 w 351"/>
                <a:gd name="T21" fmla="*/ 2147483646 h 552"/>
                <a:gd name="T22" fmla="*/ 2147483646 w 351"/>
                <a:gd name="T23" fmla="*/ 2147483646 h 552"/>
                <a:gd name="T24" fmla="*/ 2147483646 w 351"/>
                <a:gd name="T25" fmla="*/ 2147483646 h 552"/>
                <a:gd name="T26" fmla="*/ 2147483646 w 351"/>
                <a:gd name="T27" fmla="*/ 2147483646 h 552"/>
                <a:gd name="T28" fmla="*/ 2147483646 w 351"/>
                <a:gd name="T29" fmla="*/ 2147483646 h 552"/>
                <a:gd name="T30" fmla="*/ 2147483646 w 351"/>
                <a:gd name="T31" fmla="*/ 2147483646 h 552"/>
                <a:gd name="T32" fmla="*/ 2147483646 w 351"/>
                <a:gd name="T33" fmla="*/ 2147483646 h 552"/>
                <a:gd name="T34" fmla="*/ 2147483646 w 351"/>
                <a:gd name="T35" fmla="*/ 2147483646 h 552"/>
                <a:gd name="T36" fmla="*/ 2147483646 w 351"/>
                <a:gd name="T37" fmla="*/ 2147483646 h 552"/>
                <a:gd name="T38" fmla="*/ 2147483646 w 351"/>
                <a:gd name="T39" fmla="*/ 2147483646 h 552"/>
                <a:gd name="T40" fmla="*/ 2147483646 w 351"/>
                <a:gd name="T41" fmla="*/ 2147483646 h 552"/>
                <a:gd name="T42" fmla="*/ 2147483646 w 351"/>
                <a:gd name="T43" fmla="*/ 2147483646 h 552"/>
                <a:gd name="T44" fmla="*/ 2147483646 w 351"/>
                <a:gd name="T45" fmla="*/ 2147483646 h 552"/>
                <a:gd name="T46" fmla="*/ 2147483646 w 351"/>
                <a:gd name="T47" fmla="*/ 2147483646 h 552"/>
                <a:gd name="T48" fmla="*/ 2147483646 w 351"/>
                <a:gd name="T49" fmla="*/ 2147483646 h 552"/>
                <a:gd name="T50" fmla="*/ 2147483646 w 351"/>
                <a:gd name="T51" fmla="*/ 2147483646 h 552"/>
                <a:gd name="T52" fmla="*/ 2147483646 w 351"/>
                <a:gd name="T53" fmla="*/ 2147483646 h 552"/>
                <a:gd name="T54" fmla="*/ 2147483646 w 351"/>
                <a:gd name="T55" fmla="*/ 2147483646 h 552"/>
                <a:gd name="T56" fmla="*/ 2147483646 w 351"/>
                <a:gd name="T57" fmla="*/ 2147483646 h 552"/>
                <a:gd name="T58" fmla="*/ 2147483646 w 351"/>
                <a:gd name="T59" fmla="*/ 2147483646 h 552"/>
                <a:gd name="T60" fmla="*/ 2147483646 w 351"/>
                <a:gd name="T61" fmla="*/ 2147483646 h 552"/>
                <a:gd name="T62" fmla="*/ 2147483646 w 351"/>
                <a:gd name="T63" fmla="*/ 2147483646 h 552"/>
                <a:gd name="T64" fmla="*/ 2147483646 w 351"/>
                <a:gd name="T65" fmla="*/ 2147483646 h 552"/>
                <a:gd name="T66" fmla="*/ 2147483646 w 351"/>
                <a:gd name="T67" fmla="*/ 2147483646 h 552"/>
                <a:gd name="T68" fmla="*/ 2147483646 w 351"/>
                <a:gd name="T69" fmla="*/ 2147483646 h 552"/>
                <a:gd name="T70" fmla="*/ 2147483646 w 351"/>
                <a:gd name="T71" fmla="*/ 2147483646 h 552"/>
                <a:gd name="T72" fmla="*/ 2147483646 w 351"/>
                <a:gd name="T73" fmla="*/ 2147483646 h 552"/>
                <a:gd name="T74" fmla="*/ 2147483646 w 351"/>
                <a:gd name="T75" fmla="*/ 2147483646 h 552"/>
                <a:gd name="T76" fmla="*/ 2147483646 w 351"/>
                <a:gd name="T77" fmla="*/ 2147483646 h 552"/>
                <a:gd name="T78" fmla="*/ 2147483646 w 351"/>
                <a:gd name="T79" fmla="*/ 2147483646 h 552"/>
                <a:gd name="T80" fmla="*/ 2147483646 w 351"/>
                <a:gd name="T81" fmla="*/ 2147483646 h 552"/>
                <a:gd name="T82" fmla="*/ 2147483646 w 351"/>
                <a:gd name="T83" fmla="*/ 2147483646 h 552"/>
                <a:gd name="T84" fmla="*/ 2147483646 w 351"/>
                <a:gd name="T85" fmla="*/ 2147483646 h 552"/>
                <a:gd name="T86" fmla="*/ 2147483646 w 351"/>
                <a:gd name="T87" fmla="*/ 2147483646 h 552"/>
                <a:gd name="T88" fmla="*/ 2147483646 w 351"/>
                <a:gd name="T89" fmla="*/ 2147483646 h 552"/>
                <a:gd name="T90" fmla="*/ 2147483646 w 351"/>
                <a:gd name="T91" fmla="*/ 2147483646 h 552"/>
                <a:gd name="T92" fmla="*/ 2147483646 w 351"/>
                <a:gd name="T93" fmla="*/ 2147483646 h 552"/>
                <a:gd name="T94" fmla="*/ 2147483646 w 351"/>
                <a:gd name="T95" fmla="*/ 2147483646 h 552"/>
                <a:gd name="T96" fmla="*/ 2147483646 w 351"/>
                <a:gd name="T97" fmla="*/ 2147483646 h 552"/>
                <a:gd name="T98" fmla="*/ 2147483646 w 351"/>
                <a:gd name="T99" fmla="*/ 2147483646 h 552"/>
                <a:gd name="T100" fmla="*/ 2147483646 w 351"/>
                <a:gd name="T101" fmla="*/ 2147483646 h 552"/>
                <a:gd name="T102" fmla="*/ 2147483646 w 351"/>
                <a:gd name="T103" fmla="*/ 2147483646 h 552"/>
                <a:gd name="T104" fmla="*/ 2147483646 w 351"/>
                <a:gd name="T105" fmla="*/ 2147483646 h 552"/>
                <a:gd name="T106" fmla="*/ 2147483646 w 351"/>
                <a:gd name="T107" fmla="*/ 2147483646 h 552"/>
                <a:gd name="T108" fmla="*/ 2147483646 w 351"/>
                <a:gd name="T109" fmla="*/ 2147483646 h 552"/>
                <a:gd name="T110" fmla="*/ 2147483646 w 351"/>
                <a:gd name="T111" fmla="*/ 2147483646 h 55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51"/>
                <a:gd name="T169" fmla="*/ 0 h 552"/>
                <a:gd name="T170" fmla="*/ 351 w 351"/>
                <a:gd name="T171" fmla="*/ 552 h 55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51" h="552">
                  <a:moveTo>
                    <a:pt x="16" y="5"/>
                  </a:moveTo>
                  <a:lnTo>
                    <a:pt x="21" y="5"/>
                  </a:lnTo>
                  <a:lnTo>
                    <a:pt x="21" y="11"/>
                  </a:lnTo>
                  <a:lnTo>
                    <a:pt x="42" y="23"/>
                  </a:lnTo>
                  <a:lnTo>
                    <a:pt x="47" y="28"/>
                  </a:lnTo>
                  <a:lnTo>
                    <a:pt x="42" y="28"/>
                  </a:lnTo>
                  <a:lnTo>
                    <a:pt x="42" y="34"/>
                  </a:lnTo>
                  <a:lnTo>
                    <a:pt x="42" y="40"/>
                  </a:lnTo>
                  <a:lnTo>
                    <a:pt x="47" y="40"/>
                  </a:lnTo>
                  <a:lnTo>
                    <a:pt x="52" y="40"/>
                  </a:lnTo>
                  <a:lnTo>
                    <a:pt x="62" y="34"/>
                  </a:lnTo>
                  <a:lnTo>
                    <a:pt x="62" y="28"/>
                  </a:lnTo>
                  <a:lnTo>
                    <a:pt x="57" y="23"/>
                  </a:lnTo>
                  <a:lnTo>
                    <a:pt x="57" y="17"/>
                  </a:lnTo>
                  <a:lnTo>
                    <a:pt x="62" y="17"/>
                  </a:lnTo>
                  <a:lnTo>
                    <a:pt x="67" y="5"/>
                  </a:lnTo>
                  <a:lnTo>
                    <a:pt x="67" y="0"/>
                  </a:lnTo>
                  <a:lnTo>
                    <a:pt x="73" y="0"/>
                  </a:lnTo>
                  <a:lnTo>
                    <a:pt x="78" y="0"/>
                  </a:lnTo>
                  <a:lnTo>
                    <a:pt x="83" y="0"/>
                  </a:lnTo>
                  <a:lnTo>
                    <a:pt x="83" y="5"/>
                  </a:lnTo>
                  <a:lnTo>
                    <a:pt x="78" y="11"/>
                  </a:lnTo>
                  <a:lnTo>
                    <a:pt x="88" y="23"/>
                  </a:lnTo>
                  <a:lnTo>
                    <a:pt x="93" y="23"/>
                  </a:lnTo>
                  <a:lnTo>
                    <a:pt x="93" y="11"/>
                  </a:lnTo>
                  <a:lnTo>
                    <a:pt x="93" y="5"/>
                  </a:lnTo>
                  <a:lnTo>
                    <a:pt x="98" y="5"/>
                  </a:lnTo>
                  <a:lnTo>
                    <a:pt x="104" y="11"/>
                  </a:lnTo>
                  <a:lnTo>
                    <a:pt x="98" y="23"/>
                  </a:lnTo>
                  <a:lnTo>
                    <a:pt x="104" y="23"/>
                  </a:lnTo>
                  <a:lnTo>
                    <a:pt x="104" y="28"/>
                  </a:lnTo>
                  <a:lnTo>
                    <a:pt x="109" y="28"/>
                  </a:lnTo>
                  <a:lnTo>
                    <a:pt x="109" y="23"/>
                  </a:lnTo>
                  <a:lnTo>
                    <a:pt x="114" y="17"/>
                  </a:lnTo>
                  <a:lnTo>
                    <a:pt x="114" y="11"/>
                  </a:lnTo>
                  <a:lnTo>
                    <a:pt x="119" y="11"/>
                  </a:lnTo>
                  <a:lnTo>
                    <a:pt x="119" y="17"/>
                  </a:lnTo>
                  <a:lnTo>
                    <a:pt x="124" y="17"/>
                  </a:lnTo>
                  <a:lnTo>
                    <a:pt x="129" y="17"/>
                  </a:lnTo>
                  <a:lnTo>
                    <a:pt x="134" y="11"/>
                  </a:lnTo>
                  <a:lnTo>
                    <a:pt x="140" y="11"/>
                  </a:lnTo>
                  <a:lnTo>
                    <a:pt x="145" y="17"/>
                  </a:lnTo>
                  <a:lnTo>
                    <a:pt x="145" y="23"/>
                  </a:lnTo>
                  <a:lnTo>
                    <a:pt x="145" y="28"/>
                  </a:lnTo>
                  <a:lnTo>
                    <a:pt x="145" y="40"/>
                  </a:lnTo>
                  <a:lnTo>
                    <a:pt x="145" y="45"/>
                  </a:lnTo>
                  <a:lnTo>
                    <a:pt x="150" y="51"/>
                  </a:lnTo>
                  <a:lnTo>
                    <a:pt x="155" y="51"/>
                  </a:lnTo>
                  <a:lnTo>
                    <a:pt x="160" y="45"/>
                  </a:lnTo>
                  <a:lnTo>
                    <a:pt x="171" y="40"/>
                  </a:lnTo>
                  <a:lnTo>
                    <a:pt x="176" y="34"/>
                  </a:lnTo>
                  <a:lnTo>
                    <a:pt x="181" y="34"/>
                  </a:lnTo>
                  <a:lnTo>
                    <a:pt x="186" y="28"/>
                  </a:lnTo>
                  <a:lnTo>
                    <a:pt x="186" y="34"/>
                  </a:lnTo>
                  <a:lnTo>
                    <a:pt x="191" y="45"/>
                  </a:lnTo>
                  <a:lnTo>
                    <a:pt x="196" y="51"/>
                  </a:lnTo>
                  <a:lnTo>
                    <a:pt x="196" y="57"/>
                  </a:lnTo>
                  <a:lnTo>
                    <a:pt x="201" y="80"/>
                  </a:lnTo>
                  <a:lnTo>
                    <a:pt x="201" y="85"/>
                  </a:lnTo>
                  <a:lnTo>
                    <a:pt x="212" y="91"/>
                  </a:lnTo>
                  <a:lnTo>
                    <a:pt x="217" y="85"/>
                  </a:lnTo>
                  <a:lnTo>
                    <a:pt x="222" y="80"/>
                  </a:lnTo>
                  <a:lnTo>
                    <a:pt x="227" y="80"/>
                  </a:lnTo>
                  <a:lnTo>
                    <a:pt x="227" y="85"/>
                  </a:lnTo>
                  <a:lnTo>
                    <a:pt x="227" y="97"/>
                  </a:lnTo>
                  <a:lnTo>
                    <a:pt x="232" y="108"/>
                  </a:lnTo>
                  <a:lnTo>
                    <a:pt x="227" y="108"/>
                  </a:lnTo>
                  <a:lnTo>
                    <a:pt x="207" y="119"/>
                  </a:lnTo>
                  <a:lnTo>
                    <a:pt x="186" y="131"/>
                  </a:lnTo>
                  <a:lnTo>
                    <a:pt x="186" y="136"/>
                  </a:lnTo>
                  <a:lnTo>
                    <a:pt x="155" y="142"/>
                  </a:lnTo>
                  <a:lnTo>
                    <a:pt x="150" y="142"/>
                  </a:lnTo>
                  <a:lnTo>
                    <a:pt x="150" y="148"/>
                  </a:lnTo>
                  <a:lnTo>
                    <a:pt x="155" y="154"/>
                  </a:lnTo>
                  <a:lnTo>
                    <a:pt x="165" y="154"/>
                  </a:lnTo>
                  <a:lnTo>
                    <a:pt x="176" y="154"/>
                  </a:lnTo>
                  <a:lnTo>
                    <a:pt x="181" y="154"/>
                  </a:lnTo>
                  <a:lnTo>
                    <a:pt x="181" y="148"/>
                  </a:lnTo>
                  <a:lnTo>
                    <a:pt x="191" y="142"/>
                  </a:lnTo>
                  <a:lnTo>
                    <a:pt x="196" y="148"/>
                  </a:lnTo>
                  <a:lnTo>
                    <a:pt x="196" y="165"/>
                  </a:lnTo>
                  <a:lnTo>
                    <a:pt x="201" y="165"/>
                  </a:lnTo>
                  <a:lnTo>
                    <a:pt x="222" y="154"/>
                  </a:lnTo>
                  <a:lnTo>
                    <a:pt x="232" y="165"/>
                  </a:lnTo>
                  <a:lnTo>
                    <a:pt x="238" y="171"/>
                  </a:lnTo>
                  <a:lnTo>
                    <a:pt x="258" y="159"/>
                  </a:lnTo>
                  <a:lnTo>
                    <a:pt x="263" y="154"/>
                  </a:lnTo>
                  <a:lnTo>
                    <a:pt x="269" y="159"/>
                  </a:lnTo>
                  <a:lnTo>
                    <a:pt x="274" y="154"/>
                  </a:lnTo>
                  <a:lnTo>
                    <a:pt x="274" y="171"/>
                  </a:lnTo>
                  <a:lnTo>
                    <a:pt x="279" y="182"/>
                  </a:lnTo>
                  <a:lnTo>
                    <a:pt x="279" y="188"/>
                  </a:lnTo>
                  <a:lnTo>
                    <a:pt x="284" y="188"/>
                  </a:lnTo>
                  <a:lnTo>
                    <a:pt x="299" y="211"/>
                  </a:lnTo>
                  <a:lnTo>
                    <a:pt x="305" y="216"/>
                  </a:lnTo>
                  <a:lnTo>
                    <a:pt x="310" y="216"/>
                  </a:lnTo>
                  <a:lnTo>
                    <a:pt x="310" y="222"/>
                  </a:lnTo>
                  <a:lnTo>
                    <a:pt x="310" y="228"/>
                  </a:lnTo>
                  <a:lnTo>
                    <a:pt x="305" y="228"/>
                  </a:lnTo>
                  <a:lnTo>
                    <a:pt x="289" y="256"/>
                  </a:lnTo>
                  <a:lnTo>
                    <a:pt x="284" y="273"/>
                  </a:lnTo>
                  <a:lnTo>
                    <a:pt x="279" y="279"/>
                  </a:lnTo>
                  <a:lnTo>
                    <a:pt x="269" y="279"/>
                  </a:lnTo>
                  <a:lnTo>
                    <a:pt x="263" y="285"/>
                  </a:lnTo>
                  <a:lnTo>
                    <a:pt x="269" y="285"/>
                  </a:lnTo>
                  <a:lnTo>
                    <a:pt x="279" y="296"/>
                  </a:lnTo>
                  <a:lnTo>
                    <a:pt x="289" y="302"/>
                  </a:lnTo>
                  <a:lnTo>
                    <a:pt x="294" y="307"/>
                  </a:lnTo>
                  <a:lnTo>
                    <a:pt x="305" y="307"/>
                  </a:lnTo>
                  <a:lnTo>
                    <a:pt x="310" y="313"/>
                  </a:lnTo>
                  <a:lnTo>
                    <a:pt x="315" y="313"/>
                  </a:lnTo>
                  <a:lnTo>
                    <a:pt x="320" y="319"/>
                  </a:lnTo>
                  <a:lnTo>
                    <a:pt x="336" y="330"/>
                  </a:lnTo>
                  <a:lnTo>
                    <a:pt x="351" y="342"/>
                  </a:lnTo>
                  <a:lnTo>
                    <a:pt x="346" y="353"/>
                  </a:lnTo>
                  <a:lnTo>
                    <a:pt x="346" y="359"/>
                  </a:lnTo>
                  <a:lnTo>
                    <a:pt x="346" y="364"/>
                  </a:lnTo>
                  <a:lnTo>
                    <a:pt x="346" y="370"/>
                  </a:lnTo>
                  <a:lnTo>
                    <a:pt x="346" y="376"/>
                  </a:lnTo>
                  <a:lnTo>
                    <a:pt x="341" y="387"/>
                  </a:lnTo>
                  <a:lnTo>
                    <a:pt x="336" y="399"/>
                  </a:lnTo>
                  <a:lnTo>
                    <a:pt x="330" y="404"/>
                  </a:lnTo>
                  <a:lnTo>
                    <a:pt x="325" y="421"/>
                  </a:lnTo>
                  <a:lnTo>
                    <a:pt x="330" y="444"/>
                  </a:lnTo>
                  <a:lnTo>
                    <a:pt x="330" y="467"/>
                  </a:lnTo>
                  <a:lnTo>
                    <a:pt x="294" y="467"/>
                  </a:lnTo>
                  <a:lnTo>
                    <a:pt x="289" y="467"/>
                  </a:lnTo>
                  <a:lnTo>
                    <a:pt x="289" y="507"/>
                  </a:lnTo>
                  <a:lnTo>
                    <a:pt x="289" y="518"/>
                  </a:lnTo>
                  <a:lnTo>
                    <a:pt x="289" y="524"/>
                  </a:lnTo>
                  <a:lnTo>
                    <a:pt x="284" y="530"/>
                  </a:lnTo>
                  <a:lnTo>
                    <a:pt x="279" y="535"/>
                  </a:lnTo>
                  <a:lnTo>
                    <a:pt x="274" y="547"/>
                  </a:lnTo>
                  <a:lnTo>
                    <a:pt x="269" y="552"/>
                  </a:lnTo>
                  <a:lnTo>
                    <a:pt x="258" y="552"/>
                  </a:lnTo>
                  <a:lnTo>
                    <a:pt x="238" y="552"/>
                  </a:lnTo>
                  <a:lnTo>
                    <a:pt x="227" y="541"/>
                  </a:lnTo>
                  <a:lnTo>
                    <a:pt x="222" y="541"/>
                  </a:lnTo>
                  <a:lnTo>
                    <a:pt x="222" y="530"/>
                  </a:lnTo>
                  <a:lnTo>
                    <a:pt x="222" y="524"/>
                  </a:lnTo>
                  <a:lnTo>
                    <a:pt x="217" y="524"/>
                  </a:lnTo>
                  <a:lnTo>
                    <a:pt x="196" y="512"/>
                  </a:lnTo>
                  <a:lnTo>
                    <a:pt x="191" y="524"/>
                  </a:lnTo>
                  <a:lnTo>
                    <a:pt x="191" y="530"/>
                  </a:lnTo>
                  <a:lnTo>
                    <a:pt x="186" y="524"/>
                  </a:lnTo>
                  <a:lnTo>
                    <a:pt x="181" y="518"/>
                  </a:lnTo>
                  <a:lnTo>
                    <a:pt x="176" y="507"/>
                  </a:lnTo>
                  <a:lnTo>
                    <a:pt x="176" y="501"/>
                  </a:lnTo>
                  <a:lnTo>
                    <a:pt x="176" y="507"/>
                  </a:lnTo>
                  <a:lnTo>
                    <a:pt x="150" y="507"/>
                  </a:lnTo>
                  <a:lnTo>
                    <a:pt x="145" y="518"/>
                  </a:lnTo>
                  <a:lnTo>
                    <a:pt x="145" y="530"/>
                  </a:lnTo>
                  <a:lnTo>
                    <a:pt x="140" y="535"/>
                  </a:lnTo>
                  <a:lnTo>
                    <a:pt x="140" y="541"/>
                  </a:lnTo>
                  <a:lnTo>
                    <a:pt x="134" y="547"/>
                  </a:lnTo>
                  <a:lnTo>
                    <a:pt x="104" y="547"/>
                  </a:lnTo>
                  <a:lnTo>
                    <a:pt x="104" y="541"/>
                  </a:lnTo>
                  <a:lnTo>
                    <a:pt x="98" y="535"/>
                  </a:lnTo>
                  <a:lnTo>
                    <a:pt x="98" y="530"/>
                  </a:lnTo>
                  <a:lnTo>
                    <a:pt x="93" y="524"/>
                  </a:lnTo>
                  <a:lnTo>
                    <a:pt x="78" y="507"/>
                  </a:lnTo>
                  <a:lnTo>
                    <a:pt x="67" y="501"/>
                  </a:lnTo>
                  <a:lnTo>
                    <a:pt x="52" y="490"/>
                  </a:lnTo>
                  <a:lnTo>
                    <a:pt x="37" y="478"/>
                  </a:lnTo>
                  <a:lnTo>
                    <a:pt x="31" y="467"/>
                  </a:lnTo>
                  <a:lnTo>
                    <a:pt x="31" y="461"/>
                  </a:lnTo>
                  <a:lnTo>
                    <a:pt x="42" y="450"/>
                  </a:lnTo>
                  <a:lnTo>
                    <a:pt x="73" y="421"/>
                  </a:lnTo>
                  <a:lnTo>
                    <a:pt x="78" y="416"/>
                  </a:lnTo>
                  <a:lnTo>
                    <a:pt x="83" y="410"/>
                  </a:lnTo>
                  <a:lnTo>
                    <a:pt x="88" y="404"/>
                  </a:lnTo>
                  <a:lnTo>
                    <a:pt x="88" y="399"/>
                  </a:lnTo>
                  <a:lnTo>
                    <a:pt x="88" y="393"/>
                  </a:lnTo>
                  <a:lnTo>
                    <a:pt x="83" y="393"/>
                  </a:lnTo>
                  <a:lnTo>
                    <a:pt x="62" y="387"/>
                  </a:lnTo>
                  <a:lnTo>
                    <a:pt x="42" y="387"/>
                  </a:lnTo>
                  <a:lnTo>
                    <a:pt x="21" y="387"/>
                  </a:lnTo>
                  <a:lnTo>
                    <a:pt x="16" y="381"/>
                  </a:lnTo>
                  <a:lnTo>
                    <a:pt x="16" y="376"/>
                  </a:lnTo>
                  <a:lnTo>
                    <a:pt x="37" y="342"/>
                  </a:lnTo>
                  <a:lnTo>
                    <a:pt x="31" y="336"/>
                  </a:lnTo>
                  <a:lnTo>
                    <a:pt x="47" y="313"/>
                  </a:lnTo>
                  <a:lnTo>
                    <a:pt x="47" y="307"/>
                  </a:lnTo>
                  <a:lnTo>
                    <a:pt x="37" y="302"/>
                  </a:lnTo>
                  <a:lnTo>
                    <a:pt x="21" y="296"/>
                  </a:lnTo>
                  <a:lnTo>
                    <a:pt x="21" y="290"/>
                  </a:lnTo>
                  <a:lnTo>
                    <a:pt x="26" y="290"/>
                  </a:lnTo>
                  <a:lnTo>
                    <a:pt x="37" y="285"/>
                  </a:lnTo>
                  <a:lnTo>
                    <a:pt x="52" y="279"/>
                  </a:lnTo>
                  <a:lnTo>
                    <a:pt x="52" y="273"/>
                  </a:lnTo>
                  <a:lnTo>
                    <a:pt x="42" y="267"/>
                  </a:lnTo>
                  <a:lnTo>
                    <a:pt x="26" y="250"/>
                  </a:lnTo>
                  <a:lnTo>
                    <a:pt x="31" y="245"/>
                  </a:lnTo>
                  <a:lnTo>
                    <a:pt x="11" y="239"/>
                  </a:lnTo>
                  <a:lnTo>
                    <a:pt x="16" y="216"/>
                  </a:lnTo>
                  <a:lnTo>
                    <a:pt x="16" y="211"/>
                  </a:lnTo>
                  <a:lnTo>
                    <a:pt x="6" y="205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6" y="165"/>
                  </a:lnTo>
                  <a:lnTo>
                    <a:pt x="16" y="165"/>
                  </a:lnTo>
                  <a:lnTo>
                    <a:pt x="21" y="159"/>
                  </a:lnTo>
                  <a:lnTo>
                    <a:pt x="26" y="154"/>
                  </a:lnTo>
                  <a:lnTo>
                    <a:pt x="31" y="148"/>
                  </a:lnTo>
                  <a:lnTo>
                    <a:pt x="37" y="136"/>
                  </a:lnTo>
                  <a:lnTo>
                    <a:pt x="37" y="131"/>
                  </a:lnTo>
                  <a:lnTo>
                    <a:pt x="37" y="125"/>
                  </a:lnTo>
                  <a:lnTo>
                    <a:pt x="37" y="119"/>
                  </a:lnTo>
                  <a:lnTo>
                    <a:pt x="31" y="114"/>
                  </a:lnTo>
                  <a:lnTo>
                    <a:pt x="31" y="108"/>
                  </a:lnTo>
                  <a:lnTo>
                    <a:pt x="26" y="108"/>
                  </a:lnTo>
                  <a:lnTo>
                    <a:pt x="26" y="102"/>
                  </a:lnTo>
                  <a:lnTo>
                    <a:pt x="31" y="97"/>
                  </a:lnTo>
                  <a:lnTo>
                    <a:pt x="37" y="97"/>
                  </a:lnTo>
                  <a:lnTo>
                    <a:pt x="37" y="85"/>
                  </a:lnTo>
                  <a:lnTo>
                    <a:pt x="37" y="68"/>
                  </a:lnTo>
                  <a:lnTo>
                    <a:pt x="26" y="62"/>
                  </a:lnTo>
                  <a:lnTo>
                    <a:pt x="16" y="62"/>
                  </a:lnTo>
                  <a:lnTo>
                    <a:pt x="11" y="51"/>
                  </a:lnTo>
                  <a:lnTo>
                    <a:pt x="11" y="40"/>
                  </a:lnTo>
                  <a:lnTo>
                    <a:pt x="11" y="34"/>
                  </a:lnTo>
                  <a:lnTo>
                    <a:pt x="11" y="17"/>
                  </a:lnTo>
                  <a:lnTo>
                    <a:pt x="16" y="11"/>
                  </a:lnTo>
                  <a:lnTo>
                    <a:pt x="16" y="5"/>
                  </a:lnTo>
                  <a:close/>
                </a:path>
              </a:pathLst>
            </a:custGeom>
            <a:solidFill>
              <a:srgbClr val="00B0F0">
                <a:alpha val="36862"/>
              </a:srgbClr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62" name="Freeform 22"/>
            <p:cNvSpPr>
              <a:spLocks/>
            </p:cNvSpPr>
            <p:nvPr/>
          </p:nvSpPr>
          <p:spPr bwMode="auto">
            <a:xfrm>
              <a:off x="2229532" y="2960689"/>
              <a:ext cx="686405" cy="803275"/>
            </a:xfrm>
            <a:custGeom>
              <a:avLst/>
              <a:gdLst>
                <a:gd name="T0" fmla="*/ 2147483646 w 526"/>
                <a:gd name="T1" fmla="*/ 2147483646 h 592"/>
                <a:gd name="T2" fmla="*/ 2147483646 w 526"/>
                <a:gd name="T3" fmla="*/ 2147483646 h 592"/>
                <a:gd name="T4" fmla="*/ 2147483646 w 526"/>
                <a:gd name="T5" fmla="*/ 2147483646 h 592"/>
                <a:gd name="T6" fmla="*/ 2147483646 w 526"/>
                <a:gd name="T7" fmla="*/ 2147483646 h 592"/>
                <a:gd name="T8" fmla="*/ 2147483646 w 526"/>
                <a:gd name="T9" fmla="*/ 2147483646 h 592"/>
                <a:gd name="T10" fmla="*/ 2147483646 w 526"/>
                <a:gd name="T11" fmla="*/ 2147483646 h 592"/>
                <a:gd name="T12" fmla="*/ 2147483646 w 526"/>
                <a:gd name="T13" fmla="*/ 2147483646 h 592"/>
                <a:gd name="T14" fmla="*/ 2147483646 w 526"/>
                <a:gd name="T15" fmla="*/ 2147483646 h 592"/>
                <a:gd name="T16" fmla="*/ 2147483646 w 526"/>
                <a:gd name="T17" fmla="*/ 2147483646 h 592"/>
                <a:gd name="T18" fmla="*/ 2147483646 w 526"/>
                <a:gd name="T19" fmla="*/ 2147483646 h 592"/>
                <a:gd name="T20" fmla="*/ 2147483646 w 526"/>
                <a:gd name="T21" fmla="*/ 2147483646 h 592"/>
                <a:gd name="T22" fmla="*/ 2147483646 w 526"/>
                <a:gd name="T23" fmla="*/ 2147483646 h 592"/>
                <a:gd name="T24" fmla="*/ 2147483646 w 526"/>
                <a:gd name="T25" fmla="*/ 2147483646 h 592"/>
                <a:gd name="T26" fmla="*/ 2147483646 w 526"/>
                <a:gd name="T27" fmla="*/ 2147483646 h 592"/>
                <a:gd name="T28" fmla="*/ 2147483646 w 526"/>
                <a:gd name="T29" fmla="*/ 2147483646 h 592"/>
                <a:gd name="T30" fmla="*/ 2147483646 w 526"/>
                <a:gd name="T31" fmla="*/ 2147483646 h 592"/>
                <a:gd name="T32" fmla="*/ 2147483646 w 526"/>
                <a:gd name="T33" fmla="*/ 2147483646 h 592"/>
                <a:gd name="T34" fmla="*/ 2147483646 w 526"/>
                <a:gd name="T35" fmla="*/ 2147483646 h 592"/>
                <a:gd name="T36" fmla="*/ 2147483646 w 526"/>
                <a:gd name="T37" fmla="*/ 2147483646 h 592"/>
                <a:gd name="T38" fmla="*/ 2147483646 w 526"/>
                <a:gd name="T39" fmla="*/ 2147483646 h 592"/>
                <a:gd name="T40" fmla="*/ 2147483646 w 526"/>
                <a:gd name="T41" fmla="*/ 2147483646 h 592"/>
                <a:gd name="T42" fmla="*/ 2147483646 w 526"/>
                <a:gd name="T43" fmla="*/ 2147483646 h 592"/>
                <a:gd name="T44" fmla="*/ 2147483646 w 526"/>
                <a:gd name="T45" fmla="*/ 2147483646 h 592"/>
                <a:gd name="T46" fmla="*/ 2147483646 w 526"/>
                <a:gd name="T47" fmla="*/ 2147483646 h 592"/>
                <a:gd name="T48" fmla="*/ 2147483646 w 526"/>
                <a:gd name="T49" fmla="*/ 2147483646 h 592"/>
                <a:gd name="T50" fmla="*/ 2147483646 w 526"/>
                <a:gd name="T51" fmla="*/ 2147483646 h 592"/>
                <a:gd name="T52" fmla="*/ 2147483646 w 526"/>
                <a:gd name="T53" fmla="*/ 2147483646 h 592"/>
                <a:gd name="T54" fmla="*/ 2147483646 w 526"/>
                <a:gd name="T55" fmla="*/ 2147483646 h 592"/>
                <a:gd name="T56" fmla="*/ 2147483646 w 526"/>
                <a:gd name="T57" fmla="*/ 2147483646 h 592"/>
                <a:gd name="T58" fmla="*/ 2147483646 w 526"/>
                <a:gd name="T59" fmla="*/ 2147483646 h 592"/>
                <a:gd name="T60" fmla="*/ 2147483646 w 526"/>
                <a:gd name="T61" fmla="*/ 2147483646 h 592"/>
                <a:gd name="T62" fmla="*/ 2147483646 w 526"/>
                <a:gd name="T63" fmla="*/ 2147483646 h 592"/>
                <a:gd name="T64" fmla="*/ 2147483646 w 526"/>
                <a:gd name="T65" fmla="*/ 2147483646 h 592"/>
                <a:gd name="T66" fmla="*/ 2147483646 w 526"/>
                <a:gd name="T67" fmla="*/ 2147483646 h 592"/>
                <a:gd name="T68" fmla="*/ 2147483646 w 526"/>
                <a:gd name="T69" fmla="*/ 2147483646 h 592"/>
                <a:gd name="T70" fmla="*/ 2147483646 w 526"/>
                <a:gd name="T71" fmla="*/ 2147483646 h 592"/>
                <a:gd name="T72" fmla="*/ 2147483646 w 526"/>
                <a:gd name="T73" fmla="*/ 2147483646 h 592"/>
                <a:gd name="T74" fmla="*/ 2147483646 w 526"/>
                <a:gd name="T75" fmla="*/ 2147483646 h 592"/>
                <a:gd name="T76" fmla="*/ 2147483646 w 526"/>
                <a:gd name="T77" fmla="*/ 2147483646 h 592"/>
                <a:gd name="T78" fmla="*/ 2147483646 w 526"/>
                <a:gd name="T79" fmla="*/ 2147483646 h 592"/>
                <a:gd name="T80" fmla="*/ 2147483646 w 526"/>
                <a:gd name="T81" fmla="*/ 2147483646 h 592"/>
                <a:gd name="T82" fmla="*/ 2147483646 w 526"/>
                <a:gd name="T83" fmla="*/ 2147483646 h 592"/>
                <a:gd name="T84" fmla="*/ 2147483646 w 526"/>
                <a:gd name="T85" fmla="*/ 2147483646 h 592"/>
                <a:gd name="T86" fmla="*/ 2147483646 w 526"/>
                <a:gd name="T87" fmla="*/ 2147483646 h 592"/>
                <a:gd name="T88" fmla="*/ 2147483646 w 526"/>
                <a:gd name="T89" fmla="*/ 2147483646 h 592"/>
                <a:gd name="T90" fmla="*/ 2147483646 w 526"/>
                <a:gd name="T91" fmla="*/ 2147483646 h 592"/>
                <a:gd name="T92" fmla="*/ 2147483646 w 526"/>
                <a:gd name="T93" fmla="*/ 2147483646 h 592"/>
                <a:gd name="T94" fmla="*/ 2147483646 w 526"/>
                <a:gd name="T95" fmla="*/ 2147483646 h 592"/>
                <a:gd name="T96" fmla="*/ 2147483646 w 526"/>
                <a:gd name="T97" fmla="*/ 2147483646 h 592"/>
                <a:gd name="T98" fmla="*/ 2147483646 w 526"/>
                <a:gd name="T99" fmla="*/ 2147483646 h 592"/>
                <a:gd name="T100" fmla="*/ 2147483646 w 526"/>
                <a:gd name="T101" fmla="*/ 2147483646 h 592"/>
                <a:gd name="T102" fmla="*/ 2147483646 w 526"/>
                <a:gd name="T103" fmla="*/ 2147483646 h 592"/>
                <a:gd name="T104" fmla="*/ 2147483646 w 526"/>
                <a:gd name="T105" fmla="*/ 2147483646 h 592"/>
                <a:gd name="T106" fmla="*/ 2147483646 w 526"/>
                <a:gd name="T107" fmla="*/ 2147483646 h 592"/>
                <a:gd name="T108" fmla="*/ 2147483646 w 526"/>
                <a:gd name="T109" fmla="*/ 2147483646 h 59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26"/>
                <a:gd name="T166" fmla="*/ 0 h 592"/>
                <a:gd name="T167" fmla="*/ 526 w 526"/>
                <a:gd name="T168" fmla="*/ 592 h 59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26" h="592">
                  <a:moveTo>
                    <a:pt x="289" y="592"/>
                  </a:moveTo>
                  <a:lnTo>
                    <a:pt x="278" y="592"/>
                  </a:lnTo>
                  <a:lnTo>
                    <a:pt x="284" y="581"/>
                  </a:lnTo>
                  <a:lnTo>
                    <a:pt x="284" y="564"/>
                  </a:lnTo>
                  <a:lnTo>
                    <a:pt x="278" y="558"/>
                  </a:lnTo>
                  <a:lnTo>
                    <a:pt x="278" y="547"/>
                  </a:lnTo>
                  <a:lnTo>
                    <a:pt x="268" y="547"/>
                  </a:lnTo>
                  <a:lnTo>
                    <a:pt x="268" y="558"/>
                  </a:lnTo>
                  <a:lnTo>
                    <a:pt x="248" y="558"/>
                  </a:lnTo>
                  <a:lnTo>
                    <a:pt x="242" y="558"/>
                  </a:lnTo>
                  <a:lnTo>
                    <a:pt x="155" y="553"/>
                  </a:lnTo>
                  <a:lnTo>
                    <a:pt x="155" y="547"/>
                  </a:lnTo>
                  <a:lnTo>
                    <a:pt x="155" y="530"/>
                  </a:lnTo>
                  <a:lnTo>
                    <a:pt x="139" y="524"/>
                  </a:lnTo>
                  <a:lnTo>
                    <a:pt x="108" y="524"/>
                  </a:lnTo>
                  <a:lnTo>
                    <a:pt x="103" y="524"/>
                  </a:lnTo>
                  <a:lnTo>
                    <a:pt x="72" y="536"/>
                  </a:lnTo>
                  <a:lnTo>
                    <a:pt x="52" y="530"/>
                  </a:lnTo>
                  <a:lnTo>
                    <a:pt x="57" y="513"/>
                  </a:lnTo>
                  <a:lnTo>
                    <a:pt x="52" y="501"/>
                  </a:lnTo>
                  <a:lnTo>
                    <a:pt x="47" y="496"/>
                  </a:lnTo>
                  <a:lnTo>
                    <a:pt x="41" y="456"/>
                  </a:lnTo>
                  <a:lnTo>
                    <a:pt x="21" y="467"/>
                  </a:lnTo>
                  <a:lnTo>
                    <a:pt x="21" y="456"/>
                  </a:lnTo>
                  <a:lnTo>
                    <a:pt x="0" y="404"/>
                  </a:lnTo>
                  <a:lnTo>
                    <a:pt x="0" y="399"/>
                  </a:lnTo>
                  <a:lnTo>
                    <a:pt x="10" y="393"/>
                  </a:lnTo>
                  <a:lnTo>
                    <a:pt x="5" y="382"/>
                  </a:lnTo>
                  <a:lnTo>
                    <a:pt x="5" y="376"/>
                  </a:lnTo>
                  <a:lnTo>
                    <a:pt x="10" y="370"/>
                  </a:lnTo>
                  <a:lnTo>
                    <a:pt x="31" y="365"/>
                  </a:lnTo>
                  <a:lnTo>
                    <a:pt x="36" y="342"/>
                  </a:lnTo>
                  <a:lnTo>
                    <a:pt x="57" y="342"/>
                  </a:lnTo>
                  <a:lnTo>
                    <a:pt x="57" y="302"/>
                  </a:lnTo>
                  <a:lnTo>
                    <a:pt x="57" y="251"/>
                  </a:lnTo>
                  <a:lnTo>
                    <a:pt x="77" y="228"/>
                  </a:lnTo>
                  <a:lnTo>
                    <a:pt x="77" y="222"/>
                  </a:lnTo>
                  <a:lnTo>
                    <a:pt x="57" y="222"/>
                  </a:lnTo>
                  <a:lnTo>
                    <a:pt x="67" y="199"/>
                  </a:lnTo>
                  <a:lnTo>
                    <a:pt x="62" y="199"/>
                  </a:lnTo>
                  <a:lnTo>
                    <a:pt x="47" y="211"/>
                  </a:lnTo>
                  <a:lnTo>
                    <a:pt x="36" y="205"/>
                  </a:lnTo>
                  <a:lnTo>
                    <a:pt x="31" y="205"/>
                  </a:lnTo>
                  <a:lnTo>
                    <a:pt x="31" y="194"/>
                  </a:lnTo>
                  <a:lnTo>
                    <a:pt x="26" y="188"/>
                  </a:lnTo>
                  <a:lnTo>
                    <a:pt x="21" y="177"/>
                  </a:lnTo>
                  <a:lnTo>
                    <a:pt x="52" y="148"/>
                  </a:lnTo>
                  <a:lnTo>
                    <a:pt x="93" y="125"/>
                  </a:lnTo>
                  <a:lnTo>
                    <a:pt x="98" y="120"/>
                  </a:lnTo>
                  <a:lnTo>
                    <a:pt x="103" y="120"/>
                  </a:lnTo>
                  <a:lnTo>
                    <a:pt x="108" y="120"/>
                  </a:lnTo>
                  <a:lnTo>
                    <a:pt x="108" y="142"/>
                  </a:lnTo>
                  <a:lnTo>
                    <a:pt x="114" y="154"/>
                  </a:lnTo>
                  <a:lnTo>
                    <a:pt x="114" y="160"/>
                  </a:lnTo>
                  <a:lnTo>
                    <a:pt x="119" y="160"/>
                  </a:lnTo>
                  <a:lnTo>
                    <a:pt x="124" y="160"/>
                  </a:lnTo>
                  <a:lnTo>
                    <a:pt x="129" y="160"/>
                  </a:lnTo>
                  <a:lnTo>
                    <a:pt x="134" y="160"/>
                  </a:lnTo>
                  <a:lnTo>
                    <a:pt x="139" y="148"/>
                  </a:lnTo>
                  <a:lnTo>
                    <a:pt x="144" y="148"/>
                  </a:lnTo>
                  <a:lnTo>
                    <a:pt x="144" y="142"/>
                  </a:lnTo>
                  <a:lnTo>
                    <a:pt x="155" y="142"/>
                  </a:lnTo>
                  <a:lnTo>
                    <a:pt x="155" y="131"/>
                  </a:lnTo>
                  <a:lnTo>
                    <a:pt x="160" y="125"/>
                  </a:lnTo>
                  <a:lnTo>
                    <a:pt x="155" y="125"/>
                  </a:lnTo>
                  <a:lnTo>
                    <a:pt x="150" y="120"/>
                  </a:lnTo>
                  <a:lnTo>
                    <a:pt x="134" y="120"/>
                  </a:lnTo>
                  <a:lnTo>
                    <a:pt x="134" y="114"/>
                  </a:lnTo>
                  <a:lnTo>
                    <a:pt x="150" y="97"/>
                  </a:lnTo>
                  <a:lnTo>
                    <a:pt x="144" y="85"/>
                  </a:lnTo>
                  <a:lnTo>
                    <a:pt x="165" y="57"/>
                  </a:lnTo>
                  <a:lnTo>
                    <a:pt x="170" y="46"/>
                  </a:lnTo>
                  <a:lnTo>
                    <a:pt x="181" y="40"/>
                  </a:lnTo>
                  <a:lnTo>
                    <a:pt x="181" y="46"/>
                  </a:lnTo>
                  <a:lnTo>
                    <a:pt x="211" y="46"/>
                  </a:lnTo>
                  <a:lnTo>
                    <a:pt x="217" y="40"/>
                  </a:lnTo>
                  <a:lnTo>
                    <a:pt x="217" y="34"/>
                  </a:lnTo>
                  <a:lnTo>
                    <a:pt x="222" y="29"/>
                  </a:lnTo>
                  <a:lnTo>
                    <a:pt x="222" y="17"/>
                  </a:lnTo>
                  <a:lnTo>
                    <a:pt x="227" y="6"/>
                  </a:lnTo>
                  <a:lnTo>
                    <a:pt x="253" y="6"/>
                  </a:lnTo>
                  <a:lnTo>
                    <a:pt x="253" y="0"/>
                  </a:lnTo>
                  <a:lnTo>
                    <a:pt x="253" y="6"/>
                  </a:lnTo>
                  <a:lnTo>
                    <a:pt x="258" y="17"/>
                  </a:lnTo>
                  <a:lnTo>
                    <a:pt x="263" y="23"/>
                  </a:lnTo>
                  <a:lnTo>
                    <a:pt x="268" y="29"/>
                  </a:lnTo>
                  <a:lnTo>
                    <a:pt x="268" y="23"/>
                  </a:lnTo>
                  <a:lnTo>
                    <a:pt x="273" y="11"/>
                  </a:lnTo>
                  <a:lnTo>
                    <a:pt x="294" y="23"/>
                  </a:lnTo>
                  <a:lnTo>
                    <a:pt x="299" y="23"/>
                  </a:lnTo>
                  <a:lnTo>
                    <a:pt x="299" y="29"/>
                  </a:lnTo>
                  <a:lnTo>
                    <a:pt x="299" y="40"/>
                  </a:lnTo>
                  <a:lnTo>
                    <a:pt x="304" y="40"/>
                  </a:lnTo>
                  <a:lnTo>
                    <a:pt x="315" y="51"/>
                  </a:lnTo>
                  <a:lnTo>
                    <a:pt x="335" y="51"/>
                  </a:lnTo>
                  <a:lnTo>
                    <a:pt x="346" y="51"/>
                  </a:lnTo>
                  <a:lnTo>
                    <a:pt x="351" y="46"/>
                  </a:lnTo>
                  <a:lnTo>
                    <a:pt x="356" y="34"/>
                  </a:lnTo>
                  <a:lnTo>
                    <a:pt x="361" y="29"/>
                  </a:lnTo>
                  <a:lnTo>
                    <a:pt x="366" y="23"/>
                  </a:lnTo>
                  <a:lnTo>
                    <a:pt x="366" y="29"/>
                  </a:lnTo>
                  <a:lnTo>
                    <a:pt x="382" y="34"/>
                  </a:lnTo>
                  <a:lnTo>
                    <a:pt x="387" y="40"/>
                  </a:lnTo>
                  <a:lnTo>
                    <a:pt x="397" y="46"/>
                  </a:lnTo>
                  <a:lnTo>
                    <a:pt x="402" y="51"/>
                  </a:lnTo>
                  <a:lnTo>
                    <a:pt x="402" y="57"/>
                  </a:lnTo>
                  <a:lnTo>
                    <a:pt x="407" y="57"/>
                  </a:lnTo>
                  <a:lnTo>
                    <a:pt x="418" y="57"/>
                  </a:lnTo>
                  <a:lnTo>
                    <a:pt x="438" y="51"/>
                  </a:lnTo>
                  <a:lnTo>
                    <a:pt x="464" y="51"/>
                  </a:lnTo>
                  <a:lnTo>
                    <a:pt x="469" y="51"/>
                  </a:lnTo>
                  <a:lnTo>
                    <a:pt x="474" y="51"/>
                  </a:lnTo>
                  <a:lnTo>
                    <a:pt x="454" y="91"/>
                  </a:lnTo>
                  <a:lnTo>
                    <a:pt x="459" y="91"/>
                  </a:lnTo>
                  <a:lnTo>
                    <a:pt x="469" y="97"/>
                  </a:lnTo>
                  <a:lnTo>
                    <a:pt x="474" y="103"/>
                  </a:lnTo>
                  <a:lnTo>
                    <a:pt x="480" y="103"/>
                  </a:lnTo>
                  <a:lnTo>
                    <a:pt x="469" y="125"/>
                  </a:lnTo>
                  <a:lnTo>
                    <a:pt x="469" y="131"/>
                  </a:lnTo>
                  <a:lnTo>
                    <a:pt x="469" y="142"/>
                  </a:lnTo>
                  <a:lnTo>
                    <a:pt x="474" y="148"/>
                  </a:lnTo>
                  <a:lnTo>
                    <a:pt x="474" y="165"/>
                  </a:lnTo>
                  <a:lnTo>
                    <a:pt x="480" y="165"/>
                  </a:lnTo>
                  <a:lnTo>
                    <a:pt x="485" y="165"/>
                  </a:lnTo>
                  <a:lnTo>
                    <a:pt x="500" y="165"/>
                  </a:lnTo>
                  <a:lnTo>
                    <a:pt x="500" y="171"/>
                  </a:lnTo>
                  <a:lnTo>
                    <a:pt x="469" y="194"/>
                  </a:lnTo>
                  <a:lnTo>
                    <a:pt x="459" y="188"/>
                  </a:lnTo>
                  <a:lnTo>
                    <a:pt x="454" y="188"/>
                  </a:lnTo>
                  <a:lnTo>
                    <a:pt x="443" y="188"/>
                  </a:lnTo>
                  <a:lnTo>
                    <a:pt x="433" y="194"/>
                  </a:lnTo>
                  <a:lnTo>
                    <a:pt x="428" y="199"/>
                  </a:lnTo>
                  <a:lnTo>
                    <a:pt x="428" y="211"/>
                  </a:lnTo>
                  <a:lnTo>
                    <a:pt x="418" y="211"/>
                  </a:lnTo>
                  <a:lnTo>
                    <a:pt x="407" y="234"/>
                  </a:lnTo>
                  <a:lnTo>
                    <a:pt x="407" y="239"/>
                  </a:lnTo>
                  <a:lnTo>
                    <a:pt x="402" y="256"/>
                  </a:lnTo>
                  <a:lnTo>
                    <a:pt x="402" y="262"/>
                  </a:lnTo>
                  <a:lnTo>
                    <a:pt x="402" y="268"/>
                  </a:lnTo>
                  <a:lnTo>
                    <a:pt x="407" y="268"/>
                  </a:lnTo>
                  <a:lnTo>
                    <a:pt x="438" y="285"/>
                  </a:lnTo>
                  <a:lnTo>
                    <a:pt x="454" y="308"/>
                  </a:lnTo>
                  <a:lnTo>
                    <a:pt x="454" y="319"/>
                  </a:lnTo>
                  <a:lnTo>
                    <a:pt x="459" y="319"/>
                  </a:lnTo>
                  <a:lnTo>
                    <a:pt x="469" y="308"/>
                  </a:lnTo>
                  <a:lnTo>
                    <a:pt x="474" y="308"/>
                  </a:lnTo>
                  <a:lnTo>
                    <a:pt x="485" y="319"/>
                  </a:lnTo>
                  <a:lnTo>
                    <a:pt x="505" y="319"/>
                  </a:lnTo>
                  <a:lnTo>
                    <a:pt x="505" y="325"/>
                  </a:lnTo>
                  <a:lnTo>
                    <a:pt x="500" y="342"/>
                  </a:lnTo>
                  <a:lnTo>
                    <a:pt x="495" y="348"/>
                  </a:lnTo>
                  <a:lnTo>
                    <a:pt x="500" y="353"/>
                  </a:lnTo>
                  <a:lnTo>
                    <a:pt x="526" y="365"/>
                  </a:lnTo>
                  <a:lnTo>
                    <a:pt x="521" y="370"/>
                  </a:lnTo>
                  <a:lnTo>
                    <a:pt x="521" y="382"/>
                  </a:lnTo>
                  <a:lnTo>
                    <a:pt x="521" y="399"/>
                  </a:lnTo>
                  <a:lnTo>
                    <a:pt x="521" y="416"/>
                  </a:lnTo>
                  <a:lnTo>
                    <a:pt x="521" y="433"/>
                  </a:lnTo>
                  <a:lnTo>
                    <a:pt x="516" y="444"/>
                  </a:lnTo>
                  <a:lnTo>
                    <a:pt x="510" y="444"/>
                  </a:lnTo>
                  <a:lnTo>
                    <a:pt x="510" y="439"/>
                  </a:lnTo>
                  <a:lnTo>
                    <a:pt x="505" y="433"/>
                  </a:lnTo>
                  <a:lnTo>
                    <a:pt x="500" y="427"/>
                  </a:lnTo>
                  <a:lnTo>
                    <a:pt x="505" y="427"/>
                  </a:lnTo>
                  <a:lnTo>
                    <a:pt x="505" y="422"/>
                  </a:lnTo>
                  <a:lnTo>
                    <a:pt x="500" y="422"/>
                  </a:lnTo>
                  <a:lnTo>
                    <a:pt x="495" y="416"/>
                  </a:lnTo>
                  <a:lnTo>
                    <a:pt x="490" y="416"/>
                  </a:lnTo>
                  <a:lnTo>
                    <a:pt x="485" y="416"/>
                  </a:lnTo>
                  <a:lnTo>
                    <a:pt x="480" y="416"/>
                  </a:lnTo>
                  <a:lnTo>
                    <a:pt x="480" y="422"/>
                  </a:lnTo>
                  <a:lnTo>
                    <a:pt x="474" y="422"/>
                  </a:lnTo>
                  <a:lnTo>
                    <a:pt x="474" y="416"/>
                  </a:lnTo>
                  <a:lnTo>
                    <a:pt x="469" y="416"/>
                  </a:lnTo>
                  <a:lnTo>
                    <a:pt x="474" y="416"/>
                  </a:lnTo>
                  <a:lnTo>
                    <a:pt x="474" y="410"/>
                  </a:lnTo>
                  <a:lnTo>
                    <a:pt x="469" y="410"/>
                  </a:lnTo>
                  <a:lnTo>
                    <a:pt x="469" y="416"/>
                  </a:lnTo>
                  <a:lnTo>
                    <a:pt x="464" y="416"/>
                  </a:lnTo>
                  <a:lnTo>
                    <a:pt x="464" y="410"/>
                  </a:lnTo>
                  <a:lnTo>
                    <a:pt x="459" y="404"/>
                  </a:lnTo>
                  <a:lnTo>
                    <a:pt x="459" y="399"/>
                  </a:lnTo>
                  <a:lnTo>
                    <a:pt x="459" y="393"/>
                  </a:lnTo>
                  <a:lnTo>
                    <a:pt x="454" y="393"/>
                  </a:lnTo>
                  <a:lnTo>
                    <a:pt x="449" y="387"/>
                  </a:lnTo>
                  <a:lnTo>
                    <a:pt x="443" y="387"/>
                  </a:lnTo>
                  <a:lnTo>
                    <a:pt x="438" y="387"/>
                  </a:lnTo>
                  <a:lnTo>
                    <a:pt x="433" y="393"/>
                  </a:lnTo>
                  <a:lnTo>
                    <a:pt x="433" y="404"/>
                  </a:lnTo>
                  <a:lnTo>
                    <a:pt x="402" y="393"/>
                  </a:lnTo>
                  <a:lnTo>
                    <a:pt x="392" y="444"/>
                  </a:lnTo>
                  <a:lnTo>
                    <a:pt x="413" y="461"/>
                  </a:lnTo>
                  <a:lnTo>
                    <a:pt x="428" y="467"/>
                  </a:lnTo>
                  <a:lnTo>
                    <a:pt x="423" y="484"/>
                  </a:lnTo>
                  <a:lnTo>
                    <a:pt x="418" y="490"/>
                  </a:lnTo>
                  <a:lnTo>
                    <a:pt x="413" y="496"/>
                  </a:lnTo>
                  <a:lnTo>
                    <a:pt x="413" y="501"/>
                  </a:lnTo>
                  <a:lnTo>
                    <a:pt x="407" y="501"/>
                  </a:lnTo>
                  <a:lnTo>
                    <a:pt x="402" y="496"/>
                  </a:lnTo>
                  <a:lnTo>
                    <a:pt x="402" y="490"/>
                  </a:lnTo>
                  <a:lnTo>
                    <a:pt x="397" y="490"/>
                  </a:lnTo>
                  <a:lnTo>
                    <a:pt x="392" y="484"/>
                  </a:lnTo>
                  <a:lnTo>
                    <a:pt x="387" y="484"/>
                  </a:lnTo>
                  <a:lnTo>
                    <a:pt x="382" y="496"/>
                  </a:lnTo>
                  <a:lnTo>
                    <a:pt x="371" y="501"/>
                  </a:lnTo>
                  <a:lnTo>
                    <a:pt x="371" y="513"/>
                  </a:lnTo>
                  <a:lnTo>
                    <a:pt x="371" y="536"/>
                  </a:lnTo>
                  <a:lnTo>
                    <a:pt x="371" y="547"/>
                  </a:lnTo>
                  <a:lnTo>
                    <a:pt x="376" y="553"/>
                  </a:lnTo>
                  <a:lnTo>
                    <a:pt x="402" y="564"/>
                  </a:lnTo>
                  <a:lnTo>
                    <a:pt x="397" y="564"/>
                  </a:lnTo>
                  <a:lnTo>
                    <a:pt x="387" y="581"/>
                  </a:lnTo>
                  <a:lnTo>
                    <a:pt x="387" y="587"/>
                  </a:lnTo>
                  <a:lnTo>
                    <a:pt x="366" y="581"/>
                  </a:lnTo>
                  <a:lnTo>
                    <a:pt x="340" y="581"/>
                  </a:lnTo>
                  <a:lnTo>
                    <a:pt x="320" y="581"/>
                  </a:lnTo>
                  <a:lnTo>
                    <a:pt x="315" y="587"/>
                  </a:lnTo>
                  <a:lnTo>
                    <a:pt x="309" y="587"/>
                  </a:lnTo>
                  <a:lnTo>
                    <a:pt x="304" y="587"/>
                  </a:lnTo>
                  <a:lnTo>
                    <a:pt x="294" y="587"/>
                  </a:lnTo>
                  <a:lnTo>
                    <a:pt x="289" y="592"/>
                  </a:lnTo>
                  <a:close/>
                </a:path>
              </a:pathLst>
            </a:custGeom>
            <a:solidFill>
              <a:srgbClr val="00B0F0">
                <a:alpha val="36862"/>
              </a:srgbClr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63" name="Freeform 23"/>
            <p:cNvSpPr>
              <a:spLocks/>
            </p:cNvSpPr>
            <p:nvPr/>
          </p:nvSpPr>
          <p:spPr bwMode="auto">
            <a:xfrm>
              <a:off x="2256509" y="1762125"/>
              <a:ext cx="665423" cy="820738"/>
            </a:xfrm>
            <a:custGeom>
              <a:avLst/>
              <a:gdLst>
                <a:gd name="T0" fmla="*/ 2147483646 w 510"/>
                <a:gd name="T1" fmla="*/ 2147483646 h 604"/>
                <a:gd name="T2" fmla="*/ 2147483646 w 510"/>
                <a:gd name="T3" fmla="*/ 2147483646 h 604"/>
                <a:gd name="T4" fmla="*/ 2147483646 w 510"/>
                <a:gd name="T5" fmla="*/ 2147483646 h 604"/>
                <a:gd name="T6" fmla="*/ 2147483646 w 510"/>
                <a:gd name="T7" fmla="*/ 2147483646 h 604"/>
                <a:gd name="T8" fmla="*/ 2147483646 w 510"/>
                <a:gd name="T9" fmla="*/ 2147483646 h 604"/>
                <a:gd name="T10" fmla="*/ 2147483646 w 510"/>
                <a:gd name="T11" fmla="*/ 2147483646 h 604"/>
                <a:gd name="T12" fmla="*/ 2147483646 w 510"/>
                <a:gd name="T13" fmla="*/ 2147483646 h 604"/>
                <a:gd name="T14" fmla="*/ 2147483646 w 510"/>
                <a:gd name="T15" fmla="*/ 2147483646 h 604"/>
                <a:gd name="T16" fmla="*/ 2147483646 w 510"/>
                <a:gd name="T17" fmla="*/ 2147483646 h 604"/>
                <a:gd name="T18" fmla="*/ 2147483646 w 510"/>
                <a:gd name="T19" fmla="*/ 2147483646 h 604"/>
                <a:gd name="T20" fmla="*/ 2147483646 w 510"/>
                <a:gd name="T21" fmla="*/ 2147483646 h 604"/>
                <a:gd name="T22" fmla="*/ 2147483646 w 510"/>
                <a:gd name="T23" fmla="*/ 2147483646 h 604"/>
                <a:gd name="T24" fmla="*/ 2147483646 w 510"/>
                <a:gd name="T25" fmla="*/ 2147483646 h 604"/>
                <a:gd name="T26" fmla="*/ 2147483646 w 510"/>
                <a:gd name="T27" fmla="*/ 2147483646 h 604"/>
                <a:gd name="T28" fmla="*/ 2147483646 w 510"/>
                <a:gd name="T29" fmla="*/ 2147483646 h 604"/>
                <a:gd name="T30" fmla="*/ 2147483646 w 510"/>
                <a:gd name="T31" fmla="*/ 2147483646 h 604"/>
                <a:gd name="T32" fmla="*/ 2147483646 w 510"/>
                <a:gd name="T33" fmla="*/ 2147483646 h 604"/>
                <a:gd name="T34" fmla="*/ 2147483646 w 510"/>
                <a:gd name="T35" fmla="*/ 2147483646 h 604"/>
                <a:gd name="T36" fmla="*/ 2147483646 w 510"/>
                <a:gd name="T37" fmla="*/ 2147483646 h 604"/>
                <a:gd name="T38" fmla="*/ 2147483646 w 510"/>
                <a:gd name="T39" fmla="*/ 2147483646 h 604"/>
                <a:gd name="T40" fmla="*/ 2147483646 w 510"/>
                <a:gd name="T41" fmla="*/ 2147483646 h 604"/>
                <a:gd name="T42" fmla="*/ 2147483646 w 510"/>
                <a:gd name="T43" fmla="*/ 2147483646 h 604"/>
                <a:gd name="T44" fmla="*/ 2147483646 w 510"/>
                <a:gd name="T45" fmla="*/ 2147483646 h 604"/>
                <a:gd name="T46" fmla="*/ 2147483646 w 510"/>
                <a:gd name="T47" fmla="*/ 2147483646 h 604"/>
                <a:gd name="T48" fmla="*/ 2147483646 w 510"/>
                <a:gd name="T49" fmla="*/ 2147483646 h 604"/>
                <a:gd name="T50" fmla="*/ 2147483646 w 510"/>
                <a:gd name="T51" fmla="*/ 2147483646 h 604"/>
                <a:gd name="T52" fmla="*/ 2147483646 w 510"/>
                <a:gd name="T53" fmla="*/ 2147483646 h 604"/>
                <a:gd name="T54" fmla="*/ 2147483646 w 510"/>
                <a:gd name="T55" fmla="*/ 2147483646 h 604"/>
                <a:gd name="T56" fmla="*/ 2147483646 w 510"/>
                <a:gd name="T57" fmla="*/ 2147483646 h 604"/>
                <a:gd name="T58" fmla="*/ 2147483646 w 510"/>
                <a:gd name="T59" fmla="*/ 2147483646 h 604"/>
                <a:gd name="T60" fmla="*/ 2147483646 w 510"/>
                <a:gd name="T61" fmla="*/ 2147483646 h 604"/>
                <a:gd name="T62" fmla="*/ 2147483646 w 510"/>
                <a:gd name="T63" fmla="*/ 2147483646 h 604"/>
                <a:gd name="T64" fmla="*/ 2147483646 w 510"/>
                <a:gd name="T65" fmla="*/ 2147483646 h 604"/>
                <a:gd name="T66" fmla="*/ 2147483646 w 510"/>
                <a:gd name="T67" fmla="*/ 2147483646 h 604"/>
                <a:gd name="T68" fmla="*/ 2147483646 w 510"/>
                <a:gd name="T69" fmla="*/ 2147483646 h 604"/>
                <a:gd name="T70" fmla="*/ 2147483646 w 510"/>
                <a:gd name="T71" fmla="*/ 2147483646 h 604"/>
                <a:gd name="T72" fmla="*/ 2147483646 w 510"/>
                <a:gd name="T73" fmla="*/ 2147483646 h 604"/>
                <a:gd name="T74" fmla="*/ 2147483646 w 510"/>
                <a:gd name="T75" fmla="*/ 2147483646 h 604"/>
                <a:gd name="T76" fmla="*/ 2147483646 w 510"/>
                <a:gd name="T77" fmla="*/ 2147483646 h 604"/>
                <a:gd name="T78" fmla="*/ 2147483646 w 510"/>
                <a:gd name="T79" fmla="*/ 2147483646 h 604"/>
                <a:gd name="T80" fmla="*/ 2147483646 w 510"/>
                <a:gd name="T81" fmla="*/ 2147483646 h 604"/>
                <a:gd name="T82" fmla="*/ 2147483646 w 510"/>
                <a:gd name="T83" fmla="*/ 2147483646 h 604"/>
                <a:gd name="T84" fmla="*/ 2147483646 w 510"/>
                <a:gd name="T85" fmla="*/ 2147483646 h 604"/>
                <a:gd name="T86" fmla="*/ 2147483646 w 510"/>
                <a:gd name="T87" fmla="*/ 2147483646 h 604"/>
                <a:gd name="T88" fmla="*/ 2147483646 w 510"/>
                <a:gd name="T89" fmla="*/ 2147483646 h 604"/>
                <a:gd name="T90" fmla="*/ 2147483646 w 510"/>
                <a:gd name="T91" fmla="*/ 2147483646 h 604"/>
                <a:gd name="T92" fmla="*/ 2147483646 w 510"/>
                <a:gd name="T93" fmla="*/ 2147483646 h 604"/>
                <a:gd name="T94" fmla="*/ 2147483646 w 510"/>
                <a:gd name="T95" fmla="*/ 2147483646 h 604"/>
                <a:gd name="T96" fmla="*/ 2147483646 w 510"/>
                <a:gd name="T97" fmla="*/ 2147483646 h 604"/>
                <a:gd name="T98" fmla="*/ 2147483646 w 510"/>
                <a:gd name="T99" fmla="*/ 2147483646 h 604"/>
                <a:gd name="T100" fmla="*/ 2147483646 w 510"/>
                <a:gd name="T101" fmla="*/ 2147483646 h 604"/>
                <a:gd name="T102" fmla="*/ 2147483646 w 510"/>
                <a:gd name="T103" fmla="*/ 2147483646 h 604"/>
                <a:gd name="T104" fmla="*/ 2147483646 w 510"/>
                <a:gd name="T105" fmla="*/ 2147483646 h 604"/>
                <a:gd name="T106" fmla="*/ 2147483646 w 510"/>
                <a:gd name="T107" fmla="*/ 2147483646 h 604"/>
                <a:gd name="T108" fmla="*/ 2147483646 w 510"/>
                <a:gd name="T109" fmla="*/ 2147483646 h 604"/>
                <a:gd name="T110" fmla="*/ 2147483646 w 510"/>
                <a:gd name="T111" fmla="*/ 2147483646 h 604"/>
                <a:gd name="T112" fmla="*/ 2147483646 w 510"/>
                <a:gd name="T113" fmla="*/ 2147483646 h 604"/>
                <a:gd name="T114" fmla="*/ 2147483646 w 510"/>
                <a:gd name="T115" fmla="*/ 2147483646 h 604"/>
                <a:gd name="T116" fmla="*/ 2147483646 w 510"/>
                <a:gd name="T117" fmla="*/ 2147483646 h 604"/>
                <a:gd name="T118" fmla="*/ 2147483646 w 510"/>
                <a:gd name="T119" fmla="*/ 2147483646 h 604"/>
                <a:gd name="T120" fmla="*/ 2147483646 w 510"/>
                <a:gd name="T121" fmla="*/ 2147483646 h 6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10"/>
                <a:gd name="T184" fmla="*/ 0 h 604"/>
                <a:gd name="T185" fmla="*/ 510 w 510"/>
                <a:gd name="T186" fmla="*/ 604 h 6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10" h="604">
                  <a:moveTo>
                    <a:pt x="10" y="262"/>
                  </a:moveTo>
                  <a:lnTo>
                    <a:pt x="0" y="228"/>
                  </a:lnTo>
                  <a:lnTo>
                    <a:pt x="5" y="222"/>
                  </a:lnTo>
                  <a:lnTo>
                    <a:pt x="5" y="217"/>
                  </a:lnTo>
                  <a:lnTo>
                    <a:pt x="10" y="217"/>
                  </a:lnTo>
                  <a:lnTo>
                    <a:pt x="5" y="211"/>
                  </a:lnTo>
                  <a:lnTo>
                    <a:pt x="5" y="205"/>
                  </a:lnTo>
                  <a:lnTo>
                    <a:pt x="10" y="194"/>
                  </a:lnTo>
                  <a:lnTo>
                    <a:pt x="10" y="188"/>
                  </a:lnTo>
                  <a:lnTo>
                    <a:pt x="10" y="182"/>
                  </a:lnTo>
                  <a:lnTo>
                    <a:pt x="5" y="177"/>
                  </a:lnTo>
                  <a:lnTo>
                    <a:pt x="0" y="171"/>
                  </a:lnTo>
                  <a:lnTo>
                    <a:pt x="5" y="171"/>
                  </a:lnTo>
                  <a:lnTo>
                    <a:pt x="10" y="160"/>
                  </a:lnTo>
                  <a:lnTo>
                    <a:pt x="15" y="154"/>
                  </a:lnTo>
                  <a:lnTo>
                    <a:pt x="10" y="143"/>
                  </a:lnTo>
                  <a:lnTo>
                    <a:pt x="15" y="137"/>
                  </a:lnTo>
                  <a:lnTo>
                    <a:pt x="26" y="131"/>
                  </a:lnTo>
                  <a:lnTo>
                    <a:pt x="31" y="131"/>
                  </a:lnTo>
                  <a:lnTo>
                    <a:pt x="36" y="125"/>
                  </a:lnTo>
                  <a:lnTo>
                    <a:pt x="41" y="120"/>
                  </a:lnTo>
                  <a:lnTo>
                    <a:pt x="56" y="97"/>
                  </a:lnTo>
                  <a:lnTo>
                    <a:pt x="56" y="91"/>
                  </a:lnTo>
                  <a:lnTo>
                    <a:pt x="56" y="86"/>
                  </a:lnTo>
                  <a:lnTo>
                    <a:pt x="51" y="74"/>
                  </a:lnTo>
                  <a:lnTo>
                    <a:pt x="51" y="68"/>
                  </a:lnTo>
                  <a:lnTo>
                    <a:pt x="46" y="63"/>
                  </a:lnTo>
                  <a:lnTo>
                    <a:pt x="56" y="57"/>
                  </a:lnTo>
                  <a:lnTo>
                    <a:pt x="67" y="57"/>
                  </a:lnTo>
                  <a:lnTo>
                    <a:pt x="72" y="51"/>
                  </a:lnTo>
                  <a:lnTo>
                    <a:pt x="72" y="46"/>
                  </a:lnTo>
                  <a:lnTo>
                    <a:pt x="77" y="46"/>
                  </a:lnTo>
                  <a:lnTo>
                    <a:pt x="82" y="51"/>
                  </a:lnTo>
                  <a:lnTo>
                    <a:pt x="87" y="51"/>
                  </a:lnTo>
                  <a:lnTo>
                    <a:pt x="93" y="46"/>
                  </a:lnTo>
                  <a:lnTo>
                    <a:pt x="98" y="46"/>
                  </a:lnTo>
                  <a:lnTo>
                    <a:pt x="98" y="40"/>
                  </a:lnTo>
                  <a:lnTo>
                    <a:pt x="108" y="34"/>
                  </a:lnTo>
                  <a:lnTo>
                    <a:pt x="118" y="46"/>
                  </a:lnTo>
                  <a:lnTo>
                    <a:pt x="118" y="51"/>
                  </a:lnTo>
                  <a:lnTo>
                    <a:pt x="118" y="57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29" y="74"/>
                  </a:lnTo>
                  <a:lnTo>
                    <a:pt x="134" y="80"/>
                  </a:lnTo>
                  <a:lnTo>
                    <a:pt x="139" y="74"/>
                  </a:lnTo>
                  <a:lnTo>
                    <a:pt x="149" y="63"/>
                  </a:lnTo>
                  <a:lnTo>
                    <a:pt x="149" y="57"/>
                  </a:lnTo>
                  <a:lnTo>
                    <a:pt x="154" y="57"/>
                  </a:lnTo>
                  <a:lnTo>
                    <a:pt x="154" y="46"/>
                  </a:lnTo>
                  <a:lnTo>
                    <a:pt x="160" y="34"/>
                  </a:lnTo>
                  <a:lnTo>
                    <a:pt x="160" y="23"/>
                  </a:lnTo>
                  <a:lnTo>
                    <a:pt x="165" y="17"/>
                  </a:lnTo>
                  <a:lnTo>
                    <a:pt x="170" y="17"/>
                  </a:lnTo>
                  <a:lnTo>
                    <a:pt x="175" y="11"/>
                  </a:lnTo>
                  <a:lnTo>
                    <a:pt x="196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06" y="6"/>
                  </a:lnTo>
                  <a:lnTo>
                    <a:pt x="206" y="11"/>
                  </a:lnTo>
                  <a:lnTo>
                    <a:pt x="206" y="23"/>
                  </a:lnTo>
                  <a:lnTo>
                    <a:pt x="201" y="23"/>
                  </a:lnTo>
                  <a:lnTo>
                    <a:pt x="206" y="23"/>
                  </a:lnTo>
                  <a:lnTo>
                    <a:pt x="206" y="29"/>
                  </a:lnTo>
                  <a:lnTo>
                    <a:pt x="211" y="34"/>
                  </a:lnTo>
                  <a:lnTo>
                    <a:pt x="211" y="40"/>
                  </a:lnTo>
                  <a:lnTo>
                    <a:pt x="211" y="46"/>
                  </a:lnTo>
                  <a:lnTo>
                    <a:pt x="216" y="46"/>
                  </a:lnTo>
                  <a:lnTo>
                    <a:pt x="221" y="46"/>
                  </a:lnTo>
                  <a:lnTo>
                    <a:pt x="221" y="51"/>
                  </a:lnTo>
                  <a:lnTo>
                    <a:pt x="221" y="57"/>
                  </a:lnTo>
                  <a:lnTo>
                    <a:pt x="227" y="57"/>
                  </a:lnTo>
                  <a:lnTo>
                    <a:pt x="227" y="63"/>
                  </a:lnTo>
                  <a:lnTo>
                    <a:pt x="221" y="68"/>
                  </a:lnTo>
                  <a:lnTo>
                    <a:pt x="227" y="74"/>
                  </a:lnTo>
                  <a:lnTo>
                    <a:pt x="221" y="74"/>
                  </a:lnTo>
                  <a:lnTo>
                    <a:pt x="227" y="74"/>
                  </a:lnTo>
                  <a:lnTo>
                    <a:pt x="227" y="80"/>
                  </a:lnTo>
                  <a:lnTo>
                    <a:pt x="232" y="80"/>
                  </a:lnTo>
                  <a:lnTo>
                    <a:pt x="232" y="86"/>
                  </a:lnTo>
                  <a:lnTo>
                    <a:pt x="237" y="91"/>
                  </a:lnTo>
                  <a:lnTo>
                    <a:pt x="237" y="97"/>
                  </a:lnTo>
                  <a:lnTo>
                    <a:pt x="237" y="103"/>
                  </a:lnTo>
                  <a:lnTo>
                    <a:pt x="242" y="108"/>
                  </a:lnTo>
                  <a:lnTo>
                    <a:pt x="242" y="114"/>
                  </a:lnTo>
                  <a:lnTo>
                    <a:pt x="242" y="120"/>
                  </a:lnTo>
                  <a:lnTo>
                    <a:pt x="247" y="120"/>
                  </a:lnTo>
                  <a:lnTo>
                    <a:pt x="247" y="125"/>
                  </a:lnTo>
                  <a:lnTo>
                    <a:pt x="247" y="131"/>
                  </a:lnTo>
                  <a:lnTo>
                    <a:pt x="247" y="137"/>
                  </a:lnTo>
                  <a:lnTo>
                    <a:pt x="247" y="143"/>
                  </a:lnTo>
                  <a:lnTo>
                    <a:pt x="252" y="148"/>
                  </a:lnTo>
                  <a:lnTo>
                    <a:pt x="257" y="154"/>
                  </a:lnTo>
                  <a:lnTo>
                    <a:pt x="257" y="160"/>
                  </a:lnTo>
                  <a:lnTo>
                    <a:pt x="257" y="165"/>
                  </a:lnTo>
                  <a:lnTo>
                    <a:pt x="257" y="171"/>
                  </a:lnTo>
                  <a:lnTo>
                    <a:pt x="252" y="171"/>
                  </a:lnTo>
                  <a:lnTo>
                    <a:pt x="252" y="177"/>
                  </a:lnTo>
                  <a:lnTo>
                    <a:pt x="257" y="177"/>
                  </a:lnTo>
                  <a:lnTo>
                    <a:pt x="257" y="182"/>
                  </a:lnTo>
                  <a:lnTo>
                    <a:pt x="263" y="182"/>
                  </a:lnTo>
                  <a:lnTo>
                    <a:pt x="263" y="188"/>
                  </a:lnTo>
                  <a:lnTo>
                    <a:pt x="257" y="188"/>
                  </a:lnTo>
                  <a:lnTo>
                    <a:pt x="263" y="194"/>
                  </a:lnTo>
                  <a:lnTo>
                    <a:pt x="263" y="199"/>
                  </a:lnTo>
                  <a:lnTo>
                    <a:pt x="263" y="205"/>
                  </a:lnTo>
                  <a:lnTo>
                    <a:pt x="263" y="211"/>
                  </a:lnTo>
                  <a:lnTo>
                    <a:pt x="263" y="217"/>
                  </a:lnTo>
                  <a:lnTo>
                    <a:pt x="268" y="222"/>
                  </a:lnTo>
                  <a:lnTo>
                    <a:pt x="273" y="228"/>
                  </a:lnTo>
                  <a:lnTo>
                    <a:pt x="273" y="234"/>
                  </a:lnTo>
                  <a:lnTo>
                    <a:pt x="278" y="239"/>
                  </a:lnTo>
                  <a:lnTo>
                    <a:pt x="278" y="245"/>
                  </a:lnTo>
                  <a:lnTo>
                    <a:pt x="273" y="245"/>
                  </a:lnTo>
                  <a:lnTo>
                    <a:pt x="278" y="245"/>
                  </a:lnTo>
                  <a:lnTo>
                    <a:pt x="278" y="251"/>
                  </a:lnTo>
                  <a:lnTo>
                    <a:pt x="278" y="256"/>
                  </a:lnTo>
                  <a:lnTo>
                    <a:pt x="278" y="262"/>
                  </a:lnTo>
                  <a:lnTo>
                    <a:pt x="283" y="262"/>
                  </a:lnTo>
                  <a:lnTo>
                    <a:pt x="283" y="268"/>
                  </a:lnTo>
                  <a:lnTo>
                    <a:pt x="278" y="268"/>
                  </a:lnTo>
                  <a:lnTo>
                    <a:pt x="278" y="274"/>
                  </a:lnTo>
                  <a:lnTo>
                    <a:pt x="283" y="279"/>
                  </a:lnTo>
                  <a:lnTo>
                    <a:pt x="283" y="285"/>
                  </a:lnTo>
                  <a:lnTo>
                    <a:pt x="288" y="291"/>
                  </a:lnTo>
                  <a:lnTo>
                    <a:pt x="288" y="296"/>
                  </a:lnTo>
                  <a:lnTo>
                    <a:pt x="294" y="296"/>
                  </a:lnTo>
                  <a:lnTo>
                    <a:pt x="299" y="296"/>
                  </a:lnTo>
                  <a:lnTo>
                    <a:pt x="304" y="302"/>
                  </a:lnTo>
                  <a:lnTo>
                    <a:pt x="309" y="302"/>
                  </a:lnTo>
                  <a:lnTo>
                    <a:pt x="314" y="302"/>
                  </a:lnTo>
                  <a:lnTo>
                    <a:pt x="319" y="308"/>
                  </a:lnTo>
                  <a:lnTo>
                    <a:pt x="325" y="313"/>
                  </a:lnTo>
                  <a:lnTo>
                    <a:pt x="335" y="319"/>
                  </a:lnTo>
                  <a:lnTo>
                    <a:pt x="350" y="325"/>
                  </a:lnTo>
                  <a:lnTo>
                    <a:pt x="361" y="336"/>
                  </a:lnTo>
                  <a:lnTo>
                    <a:pt x="376" y="348"/>
                  </a:lnTo>
                  <a:lnTo>
                    <a:pt x="381" y="353"/>
                  </a:lnTo>
                  <a:lnTo>
                    <a:pt x="386" y="353"/>
                  </a:lnTo>
                  <a:lnTo>
                    <a:pt x="402" y="359"/>
                  </a:lnTo>
                  <a:lnTo>
                    <a:pt x="402" y="365"/>
                  </a:lnTo>
                  <a:lnTo>
                    <a:pt x="412" y="376"/>
                  </a:lnTo>
                  <a:lnTo>
                    <a:pt x="417" y="393"/>
                  </a:lnTo>
                  <a:lnTo>
                    <a:pt x="422" y="405"/>
                  </a:lnTo>
                  <a:lnTo>
                    <a:pt x="428" y="416"/>
                  </a:lnTo>
                  <a:lnTo>
                    <a:pt x="438" y="427"/>
                  </a:lnTo>
                  <a:lnTo>
                    <a:pt x="443" y="433"/>
                  </a:lnTo>
                  <a:lnTo>
                    <a:pt x="448" y="444"/>
                  </a:lnTo>
                  <a:lnTo>
                    <a:pt x="453" y="456"/>
                  </a:lnTo>
                  <a:lnTo>
                    <a:pt x="464" y="473"/>
                  </a:lnTo>
                  <a:lnTo>
                    <a:pt x="464" y="479"/>
                  </a:lnTo>
                  <a:lnTo>
                    <a:pt x="469" y="484"/>
                  </a:lnTo>
                  <a:lnTo>
                    <a:pt x="469" y="490"/>
                  </a:lnTo>
                  <a:lnTo>
                    <a:pt x="474" y="496"/>
                  </a:lnTo>
                  <a:lnTo>
                    <a:pt x="479" y="501"/>
                  </a:lnTo>
                  <a:lnTo>
                    <a:pt x="484" y="501"/>
                  </a:lnTo>
                  <a:lnTo>
                    <a:pt x="484" y="507"/>
                  </a:lnTo>
                  <a:lnTo>
                    <a:pt x="489" y="513"/>
                  </a:lnTo>
                  <a:lnTo>
                    <a:pt x="489" y="518"/>
                  </a:lnTo>
                  <a:lnTo>
                    <a:pt x="489" y="524"/>
                  </a:lnTo>
                  <a:lnTo>
                    <a:pt x="495" y="536"/>
                  </a:lnTo>
                  <a:lnTo>
                    <a:pt x="505" y="536"/>
                  </a:lnTo>
                  <a:lnTo>
                    <a:pt x="505" y="541"/>
                  </a:lnTo>
                  <a:lnTo>
                    <a:pt x="510" y="558"/>
                  </a:lnTo>
                  <a:lnTo>
                    <a:pt x="510" y="570"/>
                  </a:lnTo>
                  <a:lnTo>
                    <a:pt x="505" y="570"/>
                  </a:lnTo>
                  <a:lnTo>
                    <a:pt x="484" y="581"/>
                  </a:lnTo>
                  <a:lnTo>
                    <a:pt x="489" y="587"/>
                  </a:lnTo>
                  <a:lnTo>
                    <a:pt x="484" y="593"/>
                  </a:lnTo>
                  <a:lnTo>
                    <a:pt x="474" y="587"/>
                  </a:lnTo>
                  <a:lnTo>
                    <a:pt x="469" y="581"/>
                  </a:lnTo>
                  <a:lnTo>
                    <a:pt x="464" y="581"/>
                  </a:lnTo>
                  <a:lnTo>
                    <a:pt x="459" y="581"/>
                  </a:lnTo>
                  <a:lnTo>
                    <a:pt x="459" y="587"/>
                  </a:lnTo>
                  <a:lnTo>
                    <a:pt x="469" y="593"/>
                  </a:lnTo>
                  <a:lnTo>
                    <a:pt x="469" y="598"/>
                  </a:lnTo>
                  <a:lnTo>
                    <a:pt x="464" y="598"/>
                  </a:lnTo>
                  <a:lnTo>
                    <a:pt x="443" y="593"/>
                  </a:lnTo>
                  <a:lnTo>
                    <a:pt x="428" y="587"/>
                  </a:lnTo>
                  <a:lnTo>
                    <a:pt x="412" y="587"/>
                  </a:lnTo>
                  <a:lnTo>
                    <a:pt x="397" y="587"/>
                  </a:lnTo>
                  <a:lnTo>
                    <a:pt x="386" y="593"/>
                  </a:lnTo>
                  <a:lnTo>
                    <a:pt x="366" y="604"/>
                  </a:lnTo>
                  <a:lnTo>
                    <a:pt x="366" y="598"/>
                  </a:lnTo>
                  <a:lnTo>
                    <a:pt x="361" y="598"/>
                  </a:lnTo>
                  <a:lnTo>
                    <a:pt x="355" y="593"/>
                  </a:lnTo>
                  <a:lnTo>
                    <a:pt x="340" y="570"/>
                  </a:lnTo>
                  <a:lnTo>
                    <a:pt x="335" y="570"/>
                  </a:lnTo>
                  <a:lnTo>
                    <a:pt x="335" y="564"/>
                  </a:lnTo>
                  <a:lnTo>
                    <a:pt x="330" y="553"/>
                  </a:lnTo>
                  <a:lnTo>
                    <a:pt x="330" y="536"/>
                  </a:lnTo>
                  <a:lnTo>
                    <a:pt x="325" y="541"/>
                  </a:lnTo>
                  <a:lnTo>
                    <a:pt x="319" y="536"/>
                  </a:lnTo>
                  <a:lnTo>
                    <a:pt x="314" y="541"/>
                  </a:lnTo>
                  <a:lnTo>
                    <a:pt x="294" y="553"/>
                  </a:lnTo>
                  <a:lnTo>
                    <a:pt x="288" y="547"/>
                  </a:lnTo>
                  <a:lnTo>
                    <a:pt x="278" y="536"/>
                  </a:lnTo>
                  <a:lnTo>
                    <a:pt x="257" y="547"/>
                  </a:lnTo>
                  <a:lnTo>
                    <a:pt x="252" y="547"/>
                  </a:lnTo>
                  <a:lnTo>
                    <a:pt x="252" y="530"/>
                  </a:lnTo>
                  <a:lnTo>
                    <a:pt x="247" y="524"/>
                  </a:lnTo>
                  <a:lnTo>
                    <a:pt x="237" y="530"/>
                  </a:lnTo>
                  <a:lnTo>
                    <a:pt x="237" y="536"/>
                  </a:lnTo>
                  <a:lnTo>
                    <a:pt x="232" y="536"/>
                  </a:lnTo>
                  <a:lnTo>
                    <a:pt x="221" y="536"/>
                  </a:lnTo>
                  <a:lnTo>
                    <a:pt x="211" y="536"/>
                  </a:lnTo>
                  <a:lnTo>
                    <a:pt x="206" y="530"/>
                  </a:lnTo>
                  <a:lnTo>
                    <a:pt x="206" y="524"/>
                  </a:lnTo>
                  <a:lnTo>
                    <a:pt x="211" y="524"/>
                  </a:lnTo>
                  <a:lnTo>
                    <a:pt x="242" y="518"/>
                  </a:lnTo>
                  <a:lnTo>
                    <a:pt x="242" y="513"/>
                  </a:lnTo>
                  <a:lnTo>
                    <a:pt x="263" y="501"/>
                  </a:lnTo>
                  <a:lnTo>
                    <a:pt x="283" y="490"/>
                  </a:lnTo>
                  <a:lnTo>
                    <a:pt x="288" y="490"/>
                  </a:lnTo>
                  <a:lnTo>
                    <a:pt x="283" y="479"/>
                  </a:lnTo>
                  <a:lnTo>
                    <a:pt x="283" y="467"/>
                  </a:lnTo>
                  <a:lnTo>
                    <a:pt x="283" y="462"/>
                  </a:lnTo>
                  <a:lnTo>
                    <a:pt x="278" y="462"/>
                  </a:lnTo>
                  <a:lnTo>
                    <a:pt x="273" y="467"/>
                  </a:lnTo>
                  <a:lnTo>
                    <a:pt x="268" y="473"/>
                  </a:lnTo>
                  <a:lnTo>
                    <a:pt x="257" y="467"/>
                  </a:lnTo>
                  <a:lnTo>
                    <a:pt x="257" y="462"/>
                  </a:lnTo>
                  <a:lnTo>
                    <a:pt x="252" y="439"/>
                  </a:lnTo>
                  <a:lnTo>
                    <a:pt x="252" y="433"/>
                  </a:lnTo>
                  <a:lnTo>
                    <a:pt x="247" y="427"/>
                  </a:lnTo>
                  <a:lnTo>
                    <a:pt x="242" y="416"/>
                  </a:lnTo>
                  <a:lnTo>
                    <a:pt x="242" y="410"/>
                  </a:lnTo>
                  <a:lnTo>
                    <a:pt x="237" y="416"/>
                  </a:lnTo>
                  <a:lnTo>
                    <a:pt x="232" y="416"/>
                  </a:lnTo>
                  <a:lnTo>
                    <a:pt x="227" y="422"/>
                  </a:lnTo>
                  <a:lnTo>
                    <a:pt x="216" y="427"/>
                  </a:lnTo>
                  <a:lnTo>
                    <a:pt x="211" y="433"/>
                  </a:lnTo>
                  <a:lnTo>
                    <a:pt x="206" y="433"/>
                  </a:lnTo>
                  <a:lnTo>
                    <a:pt x="201" y="427"/>
                  </a:lnTo>
                  <a:lnTo>
                    <a:pt x="201" y="422"/>
                  </a:lnTo>
                  <a:lnTo>
                    <a:pt x="201" y="410"/>
                  </a:lnTo>
                  <a:lnTo>
                    <a:pt x="201" y="405"/>
                  </a:lnTo>
                  <a:lnTo>
                    <a:pt x="201" y="399"/>
                  </a:lnTo>
                  <a:lnTo>
                    <a:pt x="196" y="393"/>
                  </a:lnTo>
                  <a:lnTo>
                    <a:pt x="190" y="393"/>
                  </a:lnTo>
                  <a:lnTo>
                    <a:pt x="185" y="399"/>
                  </a:lnTo>
                  <a:lnTo>
                    <a:pt x="180" y="399"/>
                  </a:lnTo>
                  <a:lnTo>
                    <a:pt x="175" y="399"/>
                  </a:lnTo>
                  <a:lnTo>
                    <a:pt x="175" y="393"/>
                  </a:lnTo>
                  <a:lnTo>
                    <a:pt x="170" y="393"/>
                  </a:lnTo>
                  <a:lnTo>
                    <a:pt x="170" y="399"/>
                  </a:lnTo>
                  <a:lnTo>
                    <a:pt x="165" y="405"/>
                  </a:lnTo>
                  <a:lnTo>
                    <a:pt x="165" y="410"/>
                  </a:lnTo>
                  <a:lnTo>
                    <a:pt x="160" y="410"/>
                  </a:lnTo>
                  <a:lnTo>
                    <a:pt x="160" y="405"/>
                  </a:lnTo>
                  <a:lnTo>
                    <a:pt x="154" y="405"/>
                  </a:lnTo>
                  <a:lnTo>
                    <a:pt x="160" y="393"/>
                  </a:lnTo>
                  <a:lnTo>
                    <a:pt x="154" y="387"/>
                  </a:lnTo>
                  <a:lnTo>
                    <a:pt x="149" y="387"/>
                  </a:lnTo>
                  <a:lnTo>
                    <a:pt x="149" y="393"/>
                  </a:lnTo>
                  <a:lnTo>
                    <a:pt x="149" y="405"/>
                  </a:lnTo>
                  <a:lnTo>
                    <a:pt x="144" y="405"/>
                  </a:lnTo>
                  <a:lnTo>
                    <a:pt x="134" y="393"/>
                  </a:lnTo>
                  <a:lnTo>
                    <a:pt x="139" y="387"/>
                  </a:lnTo>
                  <a:lnTo>
                    <a:pt x="139" y="382"/>
                  </a:lnTo>
                  <a:lnTo>
                    <a:pt x="134" y="382"/>
                  </a:lnTo>
                  <a:lnTo>
                    <a:pt x="129" y="382"/>
                  </a:lnTo>
                  <a:lnTo>
                    <a:pt x="123" y="382"/>
                  </a:lnTo>
                  <a:lnTo>
                    <a:pt x="123" y="387"/>
                  </a:lnTo>
                  <a:lnTo>
                    <a:pt x="118" y="399"/>
                  </a:lnTo>
                  <a:lnTo>
                    <a:pt x="113" y="399"/>
                  </a:lnTo>
                  <a:lnTo>
                    <a:pt x="113" y="405"/>
                  </a:lnTo>
                  <a:lnTo>
                    <a:pt x="118" y="410"/>
                  </a:lnTo>
                  <a:lnTo>
                    <a:pt x="118" y="416"/>
                  </a:lnTo>
                  <a:lnTo>
                    <a:pt x="108" y="422"/>
                  </a:lnTo>
                  <a:lnTo>
                    <a:pt x="103" y="422"/>
                  </a:lnTo>
                  <a:lnTo>
                    <a:pt x="98" y="422"/>
                  </a:lnTo>
                  <a:lnTo>
                    <a:pt x="98" y="416"/>
                  </a:lnTo>
                  <a:lnTo>
                    <a:pt x="98" y="410"/>
                  </a:lnTo>
                  <a:lnTo>
                    <a:pt x="103" y="410"/>
                  </a:lnTo>
                  <a:lnTo>
                    <a:pt x="98" y="405"/>
                  </a:lnTo>
                  <a:lnTo>
                    <a:pt x="77" y="393"/>
                  </a:lnTo>
                  <a:lnTo>
                    <a:pt x="77" y="387"/>
                  </a:lnTo>
                  <a:lnTo>
                    <a:pt x="72" y="387"/>
                  </a:lnTo>
                  <a:lnTo>
                    <a:pt x="77" y="382"/>
                  </a:lnTo>
                  <a:lnTo>
                    <a:pt x="82" y="376"/>
                  </a:lnTo>
                  <a:lnTo>
                    <a:pt x="77" y="370"/>
                  </a:lnTo>
                  <a:lnTo>
                    <a:pt x="77" y="365"/>
                  </a:lnTo>
                  <a:lnTo>
                    <a:pt x="77" y="359"/>
                  </a:lnTo>
                  <a:lnTo>
                    <a:pt x="82" y="353"/>
                  </a:lnTo>
                  <a:lnTo>
                    <a:pt x="87" y="348"/>
                  </a:lnTo>
                  <a:lnTo>
                    <a:pt x="93" y="342"/>
                  </a:lnTo>
                  <a:lnTo>
                    <a:pt x="87" y="336"/>
                  </a:lnTo>
                  <a:lnTo>
                    <a:pt x="82" y="336"/>
                  </a:lnTo>
                  <a:lnTo>
                    <a:pt x="72" y="330"/>
                  </a:lnTo>
                  <a:lnTo>
                    <a:pt x="67" y="330"/>
                  </a:lnTo>
                  <a:lnTo>
                    <a:pt x="62" y="325"/>
                  </a:lnTo>
                  <a:lnTo>
                    <a:pt x="51" y="325"/>
                  </a:lnTo>
                  <a:lnTo>
                    <a:pt x="46" y="325"/>
                  </a:lnTo>
                  <a:lnTo>
                    <a:pt x="46" y="319"/>
                  </a:lnTo>
                  <a:lnTo>
                    <a:pt x="56" y="308"/>
                  </a:lnTo>
                  <a:lnTo>
                    <a:pt x="56" y="302"/>
                  </a:lnTo>
                  <a:lnTo>
                    <a:pt x="51" y="291"/>
                  </a:lnTo>
                  <a:lnTo>
                    <a:pt x="46" y="285"/>
                  </a:lnTo>
                  <a:lnTo>
                    <a:pt x="46" y="279"/>
                  </a:lnTo>
                  <a:lnTo>
                    <a:pt x="51" y="274"/>
                  </a:lnTo>
                  <a:lnTo>
                    <a:pt x="51" y="268"/>
                  </a:lnTo>
                  <a:lnTo>
                    <a:pt x="46" y="268"/>
                  </a:lnTo>
                  <a:lnTo>
                    <a:pt x="41" y="268"/>
                  </a:lnTo>
                  <a:lnTo>
                    <a:pt x="15" y="262"/>
                  </a:lnTo>
                  <a:lnTo>
                    <a:pt x="10" y="262"/>
                  </a:lnTo>
                  <a:close/>
                </a:path>
              </a:pathLst>
            </a:cu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64" name="Freeform 24"/>
            <p:cNvSpPr>
              <a:spLocks/>
            </p:cNvSpPr>
            <p:nvPr/>
          </p:nvSpPr>
          <p:spPr bwMode="auto">
            <a:xfrm>
              <a:off x="2268499" y="3486151"/>
              <a:ext cx="792812" cy="1346200"/>
            </a:xfrm>
            <a:custGeom>
              <a:avLst/>
              <a:gdLst>
                <a:gd name="T0" fmla="*/ 2147483646 w 608"/>
                <a:gd name="T1" fmla="*/ 2147483646 h 992"/>
                <a:gd name="T2" fmla="*/ 2147483646 w 608"/>
                <a:gd name="T3" fmla="*/ 2147483646 h 992"/>
                <a:gd name="T4" fmla="*/ 2147483646 w 608"/>
                <a:gd name="T5" fmla="*/ 2147483646 h 992"/>
                <a:gd name="T6" fmla="*/ 2147483646 w 608"/>
                <a:gd name="T7" fmla="*/ 2147483646 h 992"/>
                <a:gd name="T8" fmla="*/ 2147483646 w 608"/>
                <a:gd name="T9" fmla="*/ 2147483646 h 992"/>
                <a:gd name="T10" fmla="*/ 2147483646 w 608"/>
                <a:gd name="T11" fmla="*/ 2147483646 h 992"/>
                <a:gd name="T12" fmla="*/ 2147483646 w 608"/>
                <a:gd name="T13" fmla="*/ 2147483646 h 992"/>
                <a:gd name="T14" fmla="*/ 2147483646 w 608"/>
                <a:gd name="T15" fmla="*/ 2147483646 h 992"/>
                <a:gd name="T16" fmla="*/ 2147483646 w 608"/>
                <a:gd name="T17" fmla="*/ 2147483646 h 992"/>
                <a:gd name="T18" fmla="*/ 2147483646 w 608"/>
                <a:gd name="T19" fmla="*/ 2147483646 h 992"/>
                <a:gd name="T20" fmla="*/ 2147483646 w 608"/>
                <a:gd name="T21" fmla="*/ 2147483646 h 992"/>
                <a:gd name="T22" fmla="*/ 2147483646 w 608"/>
                <a:gd name="T23" fmla="*/ 2147483646 h 992"/>
                <a:gd name="T24" fmla="*/ 2147483646 w 608"/>
                <a:gd name="T25" fmla="*/ 2147483646 h 992"/>
                <a:gd name="T26" fmla="*/ 2147483646 w 608"/>
                <a:gd name="T27" fmla="*/ 2147483646 h 992"/>
                <a:gd name="T28" fmla="*/ 2147483646 w 608"/>
                <a:gd name="T29" fmla="*/ 2147483646 h 992"/>
                <a:gd name="T30" fmla="*/ 2147483646 w 608"/>
                <a:gd name="T31" fmla="*/ 2147483646 h 992"/>
                <a:gd name="T32" fmla="*/ 2147483646 w 608"/>
                <a:gd name="T33" fmla="*/ 2147483646 h 992"/>
                <a:gd name="T34" fmla="*/ 2147483646 w 608"/>
                <a:gd name="T35" fmla="*/ 2147483646 h 992"/>
                <a:gd name="T36" fmla="*/ 2147483646 w 608"/>
                <a:gd name="T37" fmla="*/ 2147483646 h 992"/>
                <a:gd name="T38" fmla="*/ 2147483646 w 608"/>
                <a:gd name="T39" fmla="*/ 2147483646 h 992"/>
                <a:gd name="T40" fmla="*/ 2147483646 w 608"/>
                <a:gd name="T41" fmla="*/ 2147483646 h 992"/>
                <a:gd name="T42" fmla="*/ 2147483646 w 608"/>
                <a:gd name="T43" fmla="*/ 2147483646 h 992"/>
                <a:gd name="T44" fmla="*/ 2147483646 w 608"/>
                <a:gd name="T45" fmla="*/ 2147483646 h 992"/>
                <a:gd name="T46" fmla="*/ 2147483646 w 608"/>
                <a:gd name="T47" fmla="*/ 2147483646 h 992"/>
                <a:gd name="T48" fmla="*/ 2147483646 w 608"/>
                <a:gd name="T49" fmla="*/ 2147483646 h 992"/>
                <a:gd name="T50" fmla="*/ 2147483646 w 608"/>
                <a:gd name="T51" fmla="*/ 2147483646 h 992"/>
                <a:gd name="T52" fmla="*/ 2147483646 w 608"/>
                <a:gd name="T53" fmla="*/ 2147483646 h 992"/>
                <a:gd name="T54" fmla="*/ 2147483646 w 608"/>
                <a:gd name="T55" fmla="*/ 2147483646 h 992"/>
                <a:gd name="T56" fmla="*/ 2147483646 w 608"/>
                <a:gd name="T57" fmla="*/ 2147483646 h 992"/>
                <a:gd name="T58" fmla="*/ 2147483646 w 608"/>
                <a:gd name="T59" fmla="*/ 2147483646 h 992"/>
                <a:gd name="T60" fmla="*/ 2147483646 w 608"/>
                <a:gd name="T61" fmla="*/ 0 h 992"/>
                <a:gd name="T62" fmla="*/ 2147483646 w 608"/>
                <a:gd name="T63" fmla="*/ 2147483646 h 992"/>
                <a:gd name="T64" fmla="*/ 2147483646 w 608"/>
                <a:gd name="T65" fmla="*/ 2147483646 h 992"/>
                <a:gd name="T66" fmla="*/ 2147483646 w 608"/>
                <a:gd name="T67" fmla="*/ 2147483646 h 992"/>
                <a:gd name="T68" fmla="*/ 2147483646 w 608"/>
                <a:gd name="T69" fmla="*/ 2147483646 h 992"/>
                <a:gd name="T70" fmla="*/ 2147483646 w 608"/>
                <a:gd name="T71" fmla="*/ 2147483646 h 992"/>
                <a:gd name="T72" fmla="*/ 2147483646 w 608"/>
                <a:gd name="T73" fmla="*/ 2147483646 h 992"/>
                <a:gd name="T74" fmla="*/ 2147483646 w 608"/>
                <a:gd name="T75" fmla="*/ 2147483646 h 992"/>
                <a:gd name="T76" fmla="*/ 2147483646 w 608"/>
                <a:gd name="T77" fmla="*/ 2147483646 h 992"/>
                <a:gd name="T78" fmla="*/ 2147483646 w 608"/>
                <a:gd name="T79" fmla="*/ 2147483646 h 992"/>
                <a:gd name="T80" fmla="*/ 2147483646 w 608"/>
                <a:gd name="T81" fmla="*/ 2147483646 h 992"/>
                <a:gd name="T82" fmla="*/ 2147483646 w 608"/>
                <a:gd name="T83" fmla="*/ 2147483646 h 992"/>
                <a:gd name="T84" fmla="*/ 2147483646 w 608"/>
                <a:gd name="T85" fmla="*/ 2147483646 h 992"/>
                <a:gd name="T86" fmla="*/ 2147483646 w 608"/>
                <a:gd name="T87" fmla="*/ 2147483646 h 992"/>
                <a:gd name="T88" fmla="*/ 2147483646 w 608"/>
                <a:gd name="T89" fmla="*/ 2147483646 h 992"/>
                <a:gd name="T90" fmla="*/ 2147483646 w 608"/>
                <a:gd name="T91" fmla="*/ 2147483646 h 992"/>
                <a:gd name="T92" fmla="*/ 2147483646 w 608"/>
                <a:gd name="T93" fmla="*/ 2147483646 h 992"/>
                <a:gd name="T94" fmla="*/ 2147483646 w 608"/>
                <a:gd name="T95" fmla="*/ 2147483646 h 992"/>
                <a:gd name="T96" fmla="*/ 2147483646 w 608"/>
                <a:gd name="T97" fmla="*/ 2147483646 h 992"/>
                <a:gd name="T98" fmla="*/ 2147483646 w 608"/>
                <a:gd name="T99" fmla="*/ 2147483646 h 992"/>
                <a:gd name="T100" fmla="*/ 2147483646 w 608"/>
                <a:gd name="T101" fmla="*/ 2147483646 h 992"/>
                <a:gd name="T102" fmla="*/ 2147483646 w 608"/>
                <a:gd name="T103" fmla="*/ 2147483646 h 992"/>
                <a:gd name="T104" fmla="*/ 2147483646 w 608"/>
                <a:gd name="T105" fmla="*/ 2147483646 h 992"/>
                <a:gd name="T106" fmla="*/ 2147483646 w 608"/>
                <a:gd name="T107" fmla="*/ 2147483646 h 992"/>
                <a:gd name="T108" fmla="*/ 2147483646 w 608"/>
                <a:gd name="T109" fmla="*/ 2147483646 h 992"/>
                <a:gd name="T110" fmla="*/ 2147483646 w 608"/>
                <a:gd name="T111" fmla="*/ 2147483646 h 992"/>
                <a:gd name="T112" fmla="*/ 2147483646 w 608"/>
                <a:gd name="T113" fmla="*/ 2147483646 h 992"/>
                <a:gd name="T114" fmla="*/ 2147483646 w 608"/>
                <a:gd name="T115" fmla="*/ 2147483646 h 992"/>
                <a:gd name="T116" fmla="*/ 2147483646 w 608"/>
                <a:gd name="T117" fmla="*/ 2147483646 h 992"/>
                <a:gd name="T118" fmla="*/ 2147483646 w 608"/>
                <a:gd name="T119" fmla="*/ 2147483646 h 992"/>
                <a:gd name="T120" fmla="*/ 2147483646 w 608"/>
                <a:gd name="T121" fmla="*/ 2147483646 h 992"/>
                <a:gd name="T122" fmla="*/ 2147483646 w 608"/>
                <a:gd name="T123" fmla="*/ 2147483646 h 99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08"/>
                <a:gd name="T187" fmla="*/ 0 h 992"/>
                <a:gd name="T188" fmla="*/ 608 w 608"/>
                <a:gd name="T189" fmla="*/ 992 h 99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08" h="992">
                  <a:moveTo>
                    <a:pt x="62" y="992"/>
                  </a:moveTo>
                  <a:lnTo>
                    <a:pt x="62" y="986"/>
                  </a:lnTo>
                  <a:lnTo>
                    <a:pt x="62" y="980"/>
                  </a:lnTo>
                  <a:lnTo>
                    <a:pt x="52" y="963"/>
                  </a:lnTo>
                  <a:lnTo>
                    <a:pt x="52" y="957"/>
                  </a:lnTo>
                  <a:lnTo>
                    <a:pt x="57" y="952"/>
                  </a:lnTo>
                  <a:lnTo>
                    <a:pt x="62" y="952"/>
                  </a:lnTo>
                  <a:lnTo>
                    <a:pt x="62" y="946"/>
                  </a:lnTo>
                  <a:lnTo>
                    <a:pt x="57" y="940"/>
                  </a:lnTo>
                  <a:lnTo>
                    <a:pt x="57" y="935"/>
                  </a:lnTo>
                  <a:lnTo>
                    <a:pt x="62" y="935"/>
                  </a:lnTo>
                  <a:lnTo>
                    <a:pt x="67" y="935"/>
                  </a:lnTo>
                  <a:lnTo>
                    <a:pt x="67" y="929"/>
                  </a:lnTo>
                  <a:lnTo>
                    <a:pt x="62" y="929"/>
                  </a:lnTo>
                  <a:lnTo>
                    <a:pt x="62" y="923"/>
                  </a:lnTo>
                  <a:lnTo>
                    <a:pt x="52" y="906"/>
                  </a:lnTo>
                  <a:lnTo>
                    <a:pt x="36" y="923"/>
                  </a:lnTo>
                  <a:lnTo>
                    <a:pt x="21" y="900"/>
                  </a:lnTo>
                  <a:lnTo>
                    <a:pt x="16" y="895"/>
                  </a:lnTo>
                  <a:lnTo>
                    <a:pt x="16" y="889"/>
                  </a:lnTo>
                  <a:lnTo>
                    <a:pt x="10" y="895"/>
                  </a:lnTo>
                  <a:lnTo>
                    <a:pt x="5" y="900"/>
                  </a:lnTo>
                  <a:lnTo>
                    <a:pt x="5" y="878"/>
                  </a:lnTo>
                  <a:lnTo>
                    <a:pt x="10" y="878"/>
                  </a:lnTo>
                  <a:lnTo>
                    <a:pt x="16" y="878"/>
                  </a:lnTo>
                  <a:lnTo>
                    <a:pt x="31" y="866"/>
                  </a:lnTo>
                  <a:lnTo>
                    <a:pt x="57" y="843"/>
                  </a:lnTo>
                  <a:lnTo>
                    <a:pt x="72" y="849"/>
                  </a:lnTo>
                  <a:lnTo>
                    <a:pt x="88" y="849"/>
                  </a:lnTo>
                  <a:lnTo>
                    <a:pt x="88" y="843"/>
                  </a:lnTo>
                  <a:lnTo>
                    <a:pt x="93" y="843"/>
                  </a:lnTo>
                  <a:lnTo>
                    <a:pt x="98" y="838"/>
                  </a:lnTo>
                  <a:lnTo>
                    <a:pt x="103" y="832"/>
                  </a:lnTo>
                  <a:lnTo>
                    <a:pt x="103" y="826"/>
                  </a:lnTo>
                  <a:lnTo>
                    <a:pt x="103" y="821"/>
                  </a:lnTo>
                  <a:lnTo>
                    <a:pt x="103" y="809"/>
                  </a:lnTo>
                  <a:lnTo>
                    <a:pt x="119" y="809"/>
                  </a:lnTo>
                  <a:lnTo>
                    <a:pt x="124" y="809"/>
                  </a:lnTo>
                  <a:lnTo>
                    <a:pt x="124" y="775"/>
                  </a:lnTo>
                  <a:lnTo>
                    <a:pt x="98" y="775"/>
                  </a:lnTo>
                  <a:lnTo>
                    <a:pt x="67" y="792"/>
                  </a:lnTo>
                  <a:lnTo>
                    <a:pt x="62" y="792"/>
                  </a:lnTo>
                  <a:lnTo>
                    <a:pt x="62" y="787"/>
                  </a:lnTo>
                  <a:lnTo>
                    <a:pt x="67" y="747"/>
                  </a:lnTo>
                  <a:lnTo>
                    <a:pt x="67" y="730"/>
                  </a:lnTo>
                  <a:lnTo>
                    <a:pt x="52" y="707"/>
                  </a:lnTo>
                  <a:lnTo>
                    <a:pt x="52" y="701"/>
                  </a:lnTo>
                  <a:lnTo>
                    <a:pt x="41" y="690"/>
                  </a:lnTo>
                  <a:lnTo>
                    <a:pt x="41" y="673"/>
                  </a:lnTo>
                  <a:lnTo>
                    <a:pt x="5" y="661"/>
                  </a:lnTo>
                  <a:lnTo>
                    <a:pt x="0" y="655"/>
                  </a:lnTo>
                  <a:lnTo>
                    <a:pt x="10" y="633"/>
                  </a:lnTo>
                  <a:lnTo>
                    <a:pt x="10" y="627"/>
                  </a:lnTo>
                  <a:lnTo>
                    <a:pt x="10" y="621"/>
                  </a:lnTo>
                  <a:lnTo>
                    <a:pt x="10" y="616"/>
                  </a:lnTo>
                  <a:lnTo>
                    <a:pt x="16" y="610"/>
                  </a:lnTo>
                  <a:lnTo>
                    <a:pt x="16" y="604"/>
                  </a:lnTo>
                  <a:lnTo>
                    <a:pt x="26" y="604"/>
                  </a:lnTo>
                  <a:lnTo>
                    <a:pt x="31" y="599"/>
                  </a:lnTo>
                  <a:lnTo>
                    <a:pt x="41" y="593"/>
                  </a:lnTo>
                  <a:lnTo>
                    <a:pt x="46" y="587"/>
                  </a:lnTo>
                  <a:lnTo>
                    <a:pt x="62" y="599"/>
                  </a:lnTo>
                  <a:lnTo>
                    <a:pt x="72" y="587"/>
                  </a:lnTo>
                  <a:lnTo>
                    <a:pt x="72" y="593"/>
                  </a:lnTo>
                  <a:lnTo>
                    <a:pt x="83" y="599"/>
                  </a:lnTo>
                  <a:lnTo>
                    <a:pt x="83" y="604"/>
                  </a:lnTo>
                  <a:lnTo>
                    <a:pt x="88" y="610"/>
                  </a:lnTo>
                  <a:lnTo>
                    <a:pt x="93" y="610"/>
                  </a:lnTo>
                  <a:lnTo>
                    <a:pt x="103" y="593"/>
                  </a:lnTo>
                  <a:lnTo>
                    <a:pt x="108" y="587"/>
                  </a:lnTo>
                  <a:lnTo>
                    <a:pt x="119" y="576"/>
                  </a:lnTo>
                  <a:lnTo>
                    <a:pt x="119" y="570"/>
                  </a:lnTo>
                  <a:lnTo>
                    <a:pt x="124" y="570"/>
                  </a:lnTo>
                  <a:lnTo>
                    <a:pt x="124" y="564"/>
                  </a:lnTo>
                  <a:lnTo>
                    <a:pt x="119" y="564"/>
                  </a:lnTo>
                  <a:lnTo>
                    <a:pt x="119" y="559"/>
                  </a:lnTo>
                  <a:lnTo>
                    <a:pt x="129" y="542"/>
                  </a:lnTo>
                  <a:lnTo>
                    <a:pt x="134" y="542"/>
                  </a:lnTo>
                  <a:lnTo>
                    <a:pt x="139" y="530"/>
                  </a:lnTo>
                  <a:lnTo>
                    <a:pt x="139" y="524"/>
                  </a:lnTo>
                  <a:lnTo>
                    <a:pt x="134" y="524"/>
                  </a:lnTo>
                  <a:lnTo>
                    <a:pt x="134" y="519"/>
                  </a:lnTo>
                  <a:lnTo>
                    <a:pt x="144" y="513"/>
                  </a:lnTo>
                  <a:lnTo>
                    <a:pt x="139" y="507"/>
                  </a:lnTo>
                  <a:lnTo>
                    <a:pt x="134" y="502"/>
                  </a:lnTo>
                  <a:lnTo>
                    <a:pt x="155" y="479"/>
                  </a:lnTo>
                  <a:lnTo>
                    <a:pt x="165" y="490"/>
                  </a:lnTo>
                  <a:lnTo>
                    <a:pt x="175" y="485"/>
                  </a:lnTo>
                  <a:lnTo>
                    <a:pt x="180" y="490"/>
                  </a:lnTo>
                  <a:lnTo>
                    <a:pt x="186" y="490"/>
                  </a:lnTo>
                  <a:lnTo>
                    <a:pt x="191" y="485"/>
                  </a:lnTo>
                  <a:lnTo>
                    <a:pt x="196" y="490"/>
                  </a:lnTo>
                  <a:lnTo>
                    <a:pt x="191" y="490"/>
                  </a:lnTo>
                  <a:lnTo>
                    <a:pt x="191" y="496"/>
                  </a:lnTo>
                  <a:lnTo>
                    <a:pt x="186" y="502"/>
                  </a:lnTo>
                  <a:lnTo>
                    <a:pt x="191" y="502"/>
                  </a:lnTo>
                  <a:lnTo>
                    <a:pt x="191" y="507"/>
                  </a:lnTo>
                  <a:lnTo>
                    <a:pt x="196" y="507"/>
                  </a:lnTo>
                  <a:lnTo>
                    <a:pt x="196" y="513"/>
                  </a:lnTo>
                  <a:lnTo>
                    <a:pt x="196" y="519"/>
                  </a:lnTo>
                  <a:lnTo>
                    <a:pt x="196" y="524"/>
                  </a:lnTo>
                  <a:lnTo>
                    <a:pt x="201" y="524"/>
                  </a:lnTo>
                  <a:lnTo>
                    <a:pt x="201" y="519"/>
                  </a:lnTo>
                  <a:lnTo>
                    <a:pt x="206" y="519"/>
                  </a:lnTo>
                  <a:lnTo>
                    <a:pt x="211" y="519"/>
                  </a:lnTo>
                  <a:lnTo>
                    <a:pt x="211" y="524"/>
                  </a:lnTo>
                  <a:lnTo>
                    <a:pt x="217" y="524"/>
                  </a:lnTo>
                  <a:lnTo>
                    <a:pt x="217" y="530"/>
                  </a:lnTo>
                  <a:lnTo>
                    <a:pt x="222" y="530"/>
                  </a:lnTo>
                  <a:lnTo>
                    <a:pt x="222" y="524"/>
                  </a:lnTo>
                  <a:lnTo>
                    <a:pt x="227" y="519"/>
                  </a:lnTo>
                  <a:lnTo>
                    <a:pt x="232" y="519"/>
                  </a:lnTo>
                  <a:lnTo>
                    <a:pt x="227" y="485"/>
                  </a:lnTo>
                  <a:lnTo>
                    <a:pt x="227" y="479"/>
                  </a:lnTo>
                  <a:lnTo>
                    <a:pt x="232" y="479"/>
                  </a:lnTo>
                  <a:lnTo>
                    <a:pt x="237" y="479"/>
                  </a:lnTo>
                  <a:lnTo>
                    <a:pt x="242" y="473"/>
                  </a:lnTo>
                  <a:lnTo>
                    <a:pt x="330" y="468"/>
                  </a:lnTo>
                  <a:lnTo>
                    <a:pt x="325" y="433"/>
                  </a:lnTo>
                  <a:lnTo>
                    <a:pt x="340" y="433"/>
                  </a:lnTo>
                  <a:lnTo>
                    <a:pt x="366" y="428"/>
                  </a:lnTo>
                  <a:lnTo>
                    <a:pt x="366" y="405"/>
                  </a:lnTo>
                  <a:lnTo>
                    <a:pt x="351" y="411"/>
                  </a:lnTo>
                  <a:lnTo>
                    <a:pt x="356" y="376"/>
                  </a:lnTo>
                  <a:lnTo>
                    <a:pt x="345" y="376"/>
                  </a:lnTo>
                  <a:lnTo>
                    <a:pt x="351" y="348"/>
                  </a:lnTo>
                  <a:lnTo>
                    <a:pt x="315" y="348"/>
                  </a:lnTo>
                  <a:lnTo>
                    <a:pt x="309" y="342"/>
                  </a:lnTo>
                  <a:lnTo>
                    <a:pt x="289" y="342"/>
                  </a:lnTo>
                  <a:lnTo>
                    <a:pt x="242" y="342"/>
                  </a:lnTo>
                  <a:lnTo>
                    <a:pt x="242" y="336"/>
                  </a:lnTo>
                  <a:lnTo>
                    <a:pt x="242" y="331"/>
                  </a:lnTo>
                  <a:lnTo>
                    <a:pt x="242" y="319"/>
                  </a:lnTo>
                  <a:lnTo>
                    <a:pt x="222" y="319"/>
                  </a:lnTo>
                  <a:lnTo>
                    <a:pt x="222" y="314"/>
                  </a:lnTo>
                  <a:lnTo>
                    <a:pt x="222" y="302"/>
                  </a:lnTo>
                  <a:lnTo>
                    <a:pt x="222" y="297"/>
                  </a:lnTo>
                  <a:lnTo>
                    <a:pt x="222" y="274"/>
                  </a:lnTo>
                  <a:lnTo>
                    <a:pt x="227" y="257"/>
                  </a:lnTo>
                  <a:lnTo>
                    <a:pt x="227" y="245"/>
                  </a:lnTo>
                  <a:lnTo>
                    <a:pt x="222" y="245"/>
                  </a:lnTo>
                  <a:lnTo>
                    <a:pt x="227" y="245"/>
                  </a:lnTo>
                  <a:lnTo>
                    <a:pt x="232" y="245"/>
                  </a:lnTo>
                  <a:lnTo>
                    <a:pt x="232" y="251"/>
                  </a:lnTo>
                  <a:lnTo>
                    <a:pt x="237" y="251"/>
                  </a:lnTo>
                  <a:lnTo>
                    <a:pt x="242" y="251"/>
                  </a:lnTo>
                  <a:lnTo>
                    <a:pt x="247" y="251"/>
                  </a:lnTo>
                  <a:lnTo>
                    <a:pt x="258" y="251"/>
                  </a:lnTo>
                  <a:lnTo>
                    <a:pt x="258" y="234"/>
                  </a:lnTo>
                  <a:lnTo>
                    <a:pt x="258" y="205"/>
                  </a:lnTo>
                  <a:lnTo>
                    <a:pt x="263" y="200"/>
                  </a:lnTo>
                  <a:lnTo>
                    <a:pt x="273" y="200"/>
                  </a:lnTo>
                  <a:lnTo>
                    <a:pt x="278" y="200"/>
                  </a:lnTo>
                  <a:lnTo>
                    <a:pt x="284" y="200"/>
                  </a:lnTo>
                  <a:lnTo>
                    <a:pt x="289" y="194"/>
                  </a:lnTo>
                  <a:lnTo>
                    <a:pt x="309" y="194"/>
                  </a:lnTo>
                  <a:lnTo>
                    <a:pt x="335" y="194"/>
                  </a:lnTo>
                  <a:lnTo>
                    <a:pt x="356" y="200"/>
                  </a:lnTo>
                  <a:lnTo>
                    <a:pt x="356" y="194"/>
                  </a:lnTo>
                  <a:lnTo>
                    <a:pt x="366" y="177"/>
                  </a:lnTo>
                  <a:lnTo>
                    <a:pt x="371" y="177"/>
                  </a:lnTo>
                  <a:lnTo>
                    <a:pt x="345" y="166"/>
                  </a:lnTo>
                  <a:lnTo>
                    <a:pt x="340" y="160"/>
                  </a:lnTo>
                  <a:lnTo>
                    <a:pt x="340" y="149"/>
                  </a:lnTo>
                  <a:lnTo>
                    <a:pt x="340" y="126"/>
                  </a:lnTo>
                  <a:lnTo>
                    <a:pt x="340" y="114"/>
                  </a:lnTo>
                  <a:lnTo>
                    <a:pt x="351" y="109"/>
                  </a:lnTo>
                  <a:lnTo>
                    <a:pt x="356" y="97"/>
                  </a:lnTo>
                  <a:lnTo>
                    <a:pt x="361" y="97"/>
                  </a:lnTo>
                  <a:lnTo>
                    <a:pt x="366" y="103"/>
                  </a:lnTo>
                  <a:lnTo>
                    <a:pt x="371" y="103"/>
                  </a:lnTo>
                  <a:lnTo>
                    <a:pt x="371" y="109"/>
                  </a:lnTo>
                  <a:lnTo>
                    <a:pt x="376" y="114"/>
                  </a:lnTo>
                  <a:lnTo>
                    <a:pt x="382" y="114"/>
                  </a:lnTo>
                  <a:lnTo>
                    <a:pt x="382" y="109"/>
                  </a:lnTo>
                  <a:lnTo>
                    <a:pt x="387" y="103"/>
                  </a:lnTo>
                  <a:lnTo>
                    <a:pt x="392" y="97"/>
                  </a:lnTo>
                  <a:lnTo>
                    <a:pt x="397" y="80"/>
                  </a:lnTo>
                  <a:lnTo>
                    <a:pt x="382" y="74"/>
                  </a:lnTo>
                  <a:lnTo>
                    <a:pt x="361" y="57"/>
                  </a:lnTo>
                  <a:lnTo>
                    <a:pt x="371" y="6"/>
                  </a:lnTo>
                  <a:lnTo>
                    <a:pt x="402" y="17"/>
                  </a:lnTo>
                  <a:lnTo>
                    <a:pt x="402" y="6"/>
                  </a:lnTo>
                  <a:lnTo>
                    <a:pt x="407" y="0"/>
                  </a:lnTo>
                  <a:lnTo>
                    <a:pt x="412" y="0"/>
                  </a:lnTo>
                  <a:lnTo>
                    <a:pt x="418" y="0"/>
                  </a:lnTo>
                  <a:lnTo>
                    <a:pt x="423" y="6"/>
                  </a:lnTo>
                  <a:lnTo>
                    <a:pt x="428" y="6"/>
                  </a:lnTo>
                  <a:lnTo>
                    <a:pt x="428" y="12"/>
                  </a:lnTo>
                  <a:lnTo>
                    <a:pt x="428" y="17"/>
                  </a:lnTo>
                  <a:lnTo>
                    <a:pt x="433" y="23"/>
                  </a:lnTo>
                  <a:lnTo>
                    <a:pt x="433" y="29"/>
                  </a:lnTo>
                  <a:lnTo>
                    <a:pt x="438" y="29"/>
                  </a:lnTo>
                  <a:lnTo>
                    <a:pt x="438" y="23"/>
                  </a:lnTo>
                  <a:lnTo>
                    <a:pt x="443" y="23"/>
                  </a:lnTo>
                  <a:lnTo>
                    <a:pt x="443" y="29"/>
                  </a:lnTo>
                  <a:lnTo>
                    <a:pt x="438" y="29"/>
                  </a:lnTo>
                  <a:lnTo>
                    <a:pt x="443" y="29"/>
                  </a:lnTo>
                  <a:lnTo>
                    <a:pt x="443" y="35"/>
                  </a:lnTo>
                  <a:lnTo>
                    <a:pt x="449" y="35"/>
                  </a:lnTo>
                  <a:lnTo>
                    <a:pt x="449" y="29"/>
                  </a:lnTo>
                  <a:lnTo>
                    <a:pt x="454" y="29"/>
                  </a:lnTo>
                  <a:lnTo>
                    <a:pt x="459" y="29"/>
                  </a:lnTo>
                  <a:lnTo>
                    <a:pt x="464" y="29"/>
                  </a:lnTo>
                  <a:lnTo>
                    <a:pt x="469" y="35"/>
                  </a:lnTo>
                  <a:lnTo>
                    <a:pt x="474" y="35"/>
                  </a:lnTo>
                  <a:lnTo>
                    <a:pt x="474" y="40"/>
                  </a:lnTo>
                  <a:lnTo>
                    <a:pt x="469" y="40"/>
                  </a:lnTo>
                  <a:lnTo>
                    <a:pt x="474" y="46"/>
                  </a:lnTo>
                  <a:lnTo>
                    <a:pt x="479" y="52"/>
                  </a:lnTo>
                  <a:lnTo>
                    <a:pt x="479" y="57"/>
                  </a:lnTo>
                  <a:lnTo>
                    <a:pt x="485" y="57"/>
                  </a:lnTo>
                  <a:lnTo>
                    <a:pt x="485" y="69"/>
                  </a:lnTo>
                  <a:lnTo>
                    <a:pt x="485" y="86"/>
                  </a:lnTo>
                  <a:lnTo>
                    <a:pt x="490" y="86"/>
                  </a:lnTo>
                  <a:lnTo>
                    <a:pt x="485" y="103"/>
                  </a:lnTo>
                  <a:lnTo>
                    <a:pt x="495" y="109"/>
                  </a:lnTo>
                  <a:lnTo>
                    <a:pt x="490" y="131"/>
                  </a:lnTo>
                  <a:lnTo>
                    <a:pt x="495" y="137"/>
                  </a:lnTo>
                  <a:lnTo>
                    <a:pt x="490" y="166"/>
                  </a:lnTo>
                  <a:lnTo>
                    <a:pt x="500" y="166"/>
                  </a:lnTo>
                  <a:lnTo>
                    <a:pt x="505" y="166"/>
                  </a:lnTo>
                  <a:lnTo>
                    <a:pt x="510" y="171"/>
                  </a:lnTo>
                  <a:lnTo>
                    <a:pt x="516" y="166"/>
                  </a:lnTo>
                  <a:lnTo>
                    <a:pt x="521" y="166"/>
                  </a:lnTo>
                  <a:lnTo>
                    <a:pt x="531" y="171"/>
                  </a:lnTo>
                  <a:lnTo>
                    <a:pt x="536" y="177"/>
                  </a:lnTo>
                  <a:lnTo>
                    <a:pt x="541" y="188"/>
                  </a:lnTo>
                  <a:lnTo>
                    <a:pt x="541" y="194"/>
                  </a:lnTo>
                  <a:lnTo>
                    <a:pt x="546" y="194"/>
                  </a:lnTo>
                  <a:lnTo>
                    <a:pt x="552" y="200"/>
                  </a:lnTo>
                  <a:lnTo>
                    <a:pt x="557" y="200"/>
                  </a:lnTo>
                  <a:lnTo>
                    <a:pt x="557" y="205"/>
                  </a:lnTo>
                  <a:lnTo>
                    <a:pt x="552" y="211"/>
                  </a:lnTo>
                  <a:lnTo>
                    <a:pt x="546" y="217"/>
                  </a:lnTo>
                  <a:lnTo>
                    <a:pt x="552" y="223"/>
                  </a:lnTo>
                  <a:lnTo>
                    <a:pt x="557" y="223"/>
                  </a:lnTo>
                  <a:lnTo>
                    <a:pt x="557" y="228"/>
                  </a:lnTo>
                  <a:lnTo>
                    <a:pt x="552" y="240"/>
                  </a:lnTo>
                  <a:lnTo>
                    <a:pt x="552" y="245"/>
                  </a:lnTo>
                  <a:lnTo>
                    <a:pt x="562" y="245"/>
                  </a:lnTo>
                  <a:lnTo>
                    <a:pt x="562" y="251"/>
                  </a:lnTo>
                  <a:lnTo>
                    <a:pt x="557" y="257"/>
                  </a:lnTo>
                  <a:lnTo>
                    <a:pt x="577" y="268"/>
                  </a:lnTo>
                  <a:lnTo>
                    <a:pt x="577" y="274"/>
                  </a:lnTo>
                  <a:lnTo>
                    <a:pt x="577" y="280"/>
                  </a:lnTo>
                  <a:lnTo>
                    <a:pt x="577" y="285"/>
                  </a:lnTo>
                  <a:lnTo>
                    <a:pt x="583" y="291"/>
                  </a:lnTo>
                  <a:lnTo>
                    <a:pt x="598" y="302"/>
                  </a:lnTo>
                  <a:lnTo>
                    <a:pt x="593" y="319"/>
                  </a:lnTo>
                  <a:lnTo>
                    <a:pt x="593" y="336"/>
                  </a:lnTo>
                  <a:lnTo>
                    <a:pt x="598" y="342"/>
                  </a:lnTo>
                  <a:lnTo>
                    <a:pt x="603" y="348"/>
                  </a:lnTo>
                  <a:lnTo>
                    <a:pt x="608" y="354"/>
                  </a:lnTo>
                  <a:lnTo>
                    <a:pt x="608" y="359"/>
                  </a:lnTo>
                  <a:lnTo>
                    <a:pt x="603" y="365"/>
                  </a:lnTo>
                  <a:lnTo>
                    <a:pt x="598" y="365"/>
                  </a:lnTo>
                  <a:lnTo>
                    <a:pt x="588" y="359"/>
                  </a:lnTo>
                  <a:lnTo>
                    <a:pt x="572" y="388"/>
                  </a:lnTo>
                  <a:lnTo>
                    <a:pt x="572" y="399"/>
                  </a:lnTo>
                  <a:lnTo>
                    <a:pt x="577" y="399"/>
                  </a:lnTo>
                  <a:lnTo>
                    <a:pt x="583" y="399"/>
                  </a:lnTo>
                  <a:lnTo>
                    <a:pt x="588" y="405"/>
                  </a:lnTo>
                  <a:lnTo>
                    <a:pt x="593" y="405"/>
                  </a:lnTo>
                  <a:lnTo>
                    <a:pt x="593" y="411"/>
                  </a:lnTo>
                  <a:lnTo>
                    <a:pt x="588" y="445"/>
                  </a:lnTo>
                  <a:lnTo>
                    <a:pt x="577" y="450"/>
                  </a:lnTo>
                  <a:lnTo>
                    <a:pt x="567" y="473"/>
                  </a:lnTo>
                  <a:lnTo>
                    <a:pt x="567" y="479"/>
                  </a:lnTo>
                  <a:lnTo>
                    <a:pt x="577" y="485"/>
                  </a:lnTo>
                  <a:lnTo>
                    <a:pt x="577" y="490"/>
                  </a:lnTo>
                  <a:lnTo>
                    <a:pt x="572" y="496"/>
                  </a:lnTo>
                  <a:lnTo>
                    <a:pt x="572" y="507"/>
                  </a:lnTo>
                  <a:lnTo>
                    <a:pt x="567" y="513"/>
                  </a:lnTo>
                  <a:lnTo>
                    <a:pt x="572" y="513"/>
                  </a:lnTo>
                  <a:lnTo>
                    <a:pt x="567" y="524"/>
                  </a:lnTo>
                  <a:lnTo>
                    <a:pt x="562" y="542"/>
                  </a:lnTo>
                  <a:lnTo>
                    <a:pt x="557" y="542"/>
                  </a:lnTo>
                  <a:lnTo>
                    <a:pt x="557" y="559"/>
                  </a:lnTo>
                  <a:lnTo>
                    <a:pt x="572" y="564"/>
                  </a:lnTo>
                  <a:lnTo>
                    <a:pt x="577" y="547"/>
                  </a:lnTo>
                  <a:lnTo>
                    <a:pt x="583" y="553"/>
                  </a:lnTo>
                  <a:lnTo>
                    <a:pt x="588" y="553"/>
                  </a:lnTo>
                  <a:lnTo>
                    <a:pt x="593" y="553"/>
                  </a:lnTo>
                  <a:lnTo>
                    <a:pt x="593" y="559"/>
                  </a:lnTo>
                  <a:lnTo>
                    <a:pt x="588" y="564"/>
                  </a:lnTo>
                  <a:lnTo>
                    <a:pt x="588" y="570"/>
                  </a:lnTo>
                  <a:lnTo>
                    <a:pt x="583" y="570"/>
                  </a:lnTo>
                  <a:lnTo>
                    <a:pt x="583" y="576"/>
                  </a:lnTo>
                  <a:lnTo>
                    <a:pt x="577" y="570"/>
                  </a:lnTo>
                  <a:lnTo>
                    <a:pt x="552" y="599"/>
                  </a:lnTo>
                  <a:lnTo>
                    <a:pt x="521" y="570"/>
                  </a:lnTo>
                  <a:lnTo>
                    <a:pt x="510" y="587"/>
                  </a:lnTo>
                  <a:lnTo>
                    <a:pt x="505" y="593"/>
                  </a:lnTo>
                  <a:lnTo>
                    <a:pt x="500" y="593"/>
                  </a:lnTo>
                  <a:lnTo>
                    <a:pt x="505" y="627"/>
                  </a:lnTo>
                  <a:lnTo>
                    <a:pt x="505" y="650"/>
                  </a:lnTo>
                  <a:lnTo>
                    <a:pt x="505" y="655"/>
                  </a:lnTo>
                  <a:lnTo>
                    <a:pt x="505" y="661"/>
                  </a:lnTo>
                  <a:lnTo>
                    <a:pt x="510" y="667"/>
                  </a:lnTo>
                  <a:lnTo>
                    <a:pt x="510" y="673"/>
                  </a:lnTo>
                  <a:lnTo>
                    <a:pt x="505" y="690"/>
                  </a:lnTo>
                  <a:lnTo>
                    <a:pt x="505" y="695"/>
                  </a:lnTo>
                  <a:lnTo>
                    <a:pt x="505" y="701"/>
                  </a:lnTo>
                  <a:lnTo>
                    <a:pt x="495" y="718"/>
                  </a:lnTo>
                  <a:lnTo>
                    <a:pt x="485" y="718"/>
                  </a:lnTo>
                  <a:lnTo>
                    <a:pt x="485" y="747"/>
                  </a:lnTo>
                  <a:lnTo>
                    <a:pt x="490" y="747"/>
                  </a:lnTo>
                  <a:lnTo>
                    <a:pt x="495" y="747"/>
                  </a:lnTo>
                  <a:lnTo>
                    <a:pt x="495" y="752"/>
                  </a:lnTo>
                  <a:lnTo>
                    <a:pt x="490" y="752"/>
                  </a:lnTo>
                  <a:lnTo>
                    <a:pt x="485" y="758"/>
                  </a:lnTo>
                  <a:lnTo>
                    <a:pt x="474" y="769"/>
                  </a:lnTo>
                  <a:lnTo>
                    <a:pt x="474" y="781"/>
                  </a:lnTo>
                  <a:lnTo>
                    <a:pt x="469" y="775"/>
                  </a:lnTo>
                  <a:lnTo>
                    <a:pt x="464" y="792"/>
                  </a:lnTo>
                  <a:lnTo>
                    <a:pt x="469" y="798"/>
                  </a:lnTo>
                  <a:lnTo>
                    <a:pt x="469" y="804"/>
                  </a:lnTo>
                  <a:lnTo>
                    <a:pt x="469" y="809"/>
                  </a:lnTo>
                  <a:lnTo>
                    <a:pt x="464" y="815"/>
                  </a:lnTo>
                  <a:lnTo>
                    <a:pt x="464" y="821"/>
                  </a:lnTo>
                  <a:lnTo>
                    <a:pt x="469" y="821"/>
                  </a:lnTo>
                  <a:lnTo>
                    <a:pt x="474" y="821"/>
                  </a:lnTo>
                  <a:lnTo>
                    <a:pt x="479" y="821"/>
                  </a:lnTo>
                  <a:lnTo>
                    <a:pt x="485" y="821"/>
                  </a:lnTo>
                  <a:lnTo>
                    <a:pt x="490" y="826"/>
                  </a:lnTo>
                  <a:lnTo>
                    <a:pt x="490" y="832"/>
                  </a:lnTo>
                  <a:lnTo>
                    <a:pt x="490" y="843"/>
                  </a:lnTo>
                  <a:lnTo>
                    <a:pt x="485" y="843"/>
                  </a:lnTo>
                  <a:lnTo>
                    <a:pt x="485" y="866"/>
                  </a:lnTo>
                  <a:lnTo>
                    <a:pt x="474" y="866"/>
                  </a:lnTo>
                  <a:lnTo>
                    <a:pt x="474" y="878"/>
                  </a:lnTo>
                  <a:lnTo>
                    <a:pt x="464" y="878"/>
                  </a:lnTo>
                  <a:lnTo>
                    <a:pt x="464" y="889"/>
                  </a:lnTo>
                  <a:lnTo>
                    <a:pt x="459" y="889"/>
                  </a:lnTo>
                  <a:lnTo>
                    <a:pt x="454" y="889"/>
                  </a:lnTo>
                  <a:lnTo>
                    <a:pt x="454" y="900"/>
                  </a:lnTo>
                  <a:lnTo>
                    <a:pt x="454" y="912"/>
                  </a:lnTo>
                  <a:lnTo>
                    <a:pt x="459" y="912"/>
                  </a:lnTo>
                  <a:lnTo>
                    <a:pt x="464" y="918"/>
                  </a:lnTo>
                  <a:lnTo>
                    <a:pt x="474" y="918"/>
                  </a:lnTo>
                  <a:lnTo>
                    <a:pt x="459" y="935"/>
                  </a:lnTo>
                  <a:lnTo>
                    <a:pt x="449" y="946"/>
                  </a:lnTo>
                  <a:lnTo>
                    <a:pt x="443" y="952"/>
                  </a:lnTo>
                  <a:lnTo>
                    <a:pt x="438" y="952"/>
                  </a:lnTo>
                  <a:lnTo>
                    <a:pt x="443" y="957"/>
                  </a:lnTo>
                  <a:lnTo>
                    <a:pt x="433" y="969"/>
                  </a:lnTo>
                  <a:lnTo>
                    <a:pt x="428" y="969"/>
                  </a:lnTo>
                  <a:lnTo>
                    <a:pt x="423" y="975"/>
                  </a:lnTo>
                  <a:lnTo>
                    <a:pt x="412" y="963"/>
                  </a:lnTo>
                  <a:lnTo>
                    <a:pt x="407" y="957"/>
                  </a:lnTo>
                  <a:lnTo>
                    <a:pt x="402" y="952"/>
                  </a:lnTo>
                  <a:lnTo>
                    <a:pt x="387" y="935"/>
                  </a:lnTo>
                  <a:lnTo>
                    <a:pt x="382" y="940"/>
                  </a:lnTo>
                  <a:lnTo>
                    <a:pt x="376" y="935"/>
                  </a:lnTo>
                  <a:lnTo>
                    <a:pt x="371" y="929"/>
                  </a:lnTo>
                  <a:lnTo>
                    <a:pt x="366" y="935"/>
                  </a:lnTo>
                  <a:lnTo>
                    <a:pt x="361" y="946"/>
                  </a:lnTo>
                  <a:lnTo>
                    <a:pt x="361" y="957"/>
                  </a:lnTo>
                  <a:lnTo>
                    <a:pt x="330" y="975"/>
                  </a:lnTo>
                  <a:lnTo>
                    <a:pt x="320" y="975"/>
                  </a:lnTo>
                  <a:lnTo>
                    <a:pt x="309" y="969"/>
                  </a:lnTo>
                  <a:lnTo>
                    <a:pt x="299" y="963"/>
                  </a:lnTo>
                  <a:lnTo>
                    <a:pt x="294" y="957"/>
                  </a:lnTo>
                  <a:lnTo>
                    <a:pt x="284" y="952"/>
                  </a:lnTo>
                  <a:lnTo>
                    <a:pt x="237" y="912"/>
                  </a:lnTo>
                  <a:lnTo>
                    <a:pt x="227" y="912"/>
                  </a:lnTo>
                  <a:lnTo>
                    <a:pt x="227" y="923"/>
                  </a:lnTo>
                  <a:lnTo>
                    <a:pt x="232" y="940"/>
                  </a:lnTo>
                  <a:lnTo>
                    <a:pt x="180" y="946"/>
                  </a:lnTo>
                  <a:lnTo>
                    <a:pt x="124" y="952"/>
                  </a:lnTo>
                  <a:lnTo>
                    <a:pt x="124" y="975"/>
                  </a:lnTo>
                  <a:lnTo>
                    <a:pt x="108" y="975"/>
                  </a:lnTo>
                  <a:lnTo>
                    <a:pt x="108" y="980"/>
                  </a:lnTo>
                  <a:lnTo>
                    <a:pt x="77" y="980"/>
                  </a:lnTo>
                  <a:lnTo>
                    <a:pt x="77" y="986"/>
                  </a:lnTo>
                  <a:lnTo>
                    <a:pt x="62" y="992"/>
                  </a:lnTo>
                  <a:close/>
                </a:path>
              </a:pathLst>
            </a:cu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65" name="Freeform 25"/>
            <p:cNvSpPr>
              <a:spLocks/>
            </p:cNvSpPr>
            <p:nvPr/>
          </p:nvSpPr>
          <p:spPr bwMode="auto">
            <a:xfrm>
              <a:off x="2195062" y="4722814"/>
              <a:ext cx="975654" cy="811212"/>
            </a:xfrm>
            <a:custGeom>
              <a:avLst/>
              <a:gdLst>
                <a:gd name="T0" fmla="*/ 0 w 748"/>
                <a:gd name="T1" fmla="*/ 2147483646 h 598"/>
                <a:gd name="T2" fmla="*/ 0 w 748"/>
                <a:gd name="T3" fmla="*/ 2147483646 h 598"/>
                <a:gd name="T4" fmla="*/ 2147483646 w 748"/>
                <a:gd name="T5" fmla="*/ 2147483646 h 598"/>
                <a:gd name="T6" fmla="*/ 2147483646 w 748"/>
                <a:gd name="T7" fmla="*/ 2147483646 h 598"/>
                <a:gd name="T8" fmla="*/ 2147483646 w 748"/>
                <a:gd name="T9" fmla="*/ 2147483646 h 598"/>
                <a:gd name="T10" fmla="*/ 2147483646 w 748"/>
                <a:gd name="T11" fmla="*/ 2147483646 h 598"/>
                <a:gd name="T12" fmla="*/ 2147483646 w 748"/>
                <a:gd name="T13" fmla="*/ 0 h 598"/>
                <a:gd name="T14" fmla="*/ 2147483646 w 748"/>
                <a:gd name="T15" fmla="*/ 2147483646 h 598"/>
                <a:gd name="T16" fmla="*/ 2147483646 w 748"/>
                <a:gd name="T17" fmla="*/ 2147483646 h 598"/>
                <a:gd name="T18" fmla="*/ 2147483646 w 748"/>
                <a:gd name="T19" fmla="*/ 2147483646 h 598"/>
                <a:gd name="T20" fmla="*/ 2147483646 w 748"/>
                <a:gd name="T21" fmla="*/ 2147483646 h 598"/>
                <a:gd name="T22" fmla="*/ 2147483646 w 748"/>
                <a:gd name="T23" fmla="*/ 2147483646 h 598"/>
                <a:gd name="T24" fmla="*/ 2147483646 w 748"/>
                <a:gd name="T25" fmla="*/ 2147483646 h 598"/>
                <a:gd name="T26" fmla="*/ 2147483646 w 748"/>
                <a:gd name="T27" fmla="*/ 2147483646 h 598"/>
                <a:gd name="T28" fmla="*/ 2147483646 w 748"/>
                <a:gd name="T29" fmla="*/ 2147483646 h 598"/>
                <a:gd name="T30" fmla="*/ 2147483646 w 748"/>
                <a:gd name="T31" fmla="*/ 2147483646 h 598"/>
                <a:gd name="T32" fmla="*/ 2147483646 w 748"/>
                <a:gd name="T33" fmla="*/ 2147483646 h 598"/>
                <a:gd name="T34" fmla="*/ 2147483646 w 748"/>
                <a:gd name="T35" fmla="*/ 2147483646 h 598"/>
                <a:gd name="T36" fmla="*/ 2147483646 w 748"/>
                <a:gd name="T37" fmla="*/ 2147483646 h 598"/>
                <a:gd name="T38" fmla="*/ 2147483646 w 748"/>
                <a:gd name="T39" fmla="*/ 2147483646 h 598"/>
                <a:gd name="T40" fmla="*/ 2147483646 w 748"/>
                <a:gd name="T41" fmla="*/ 2147483646 h 598"/>
                <a:gd name="T42" fmla="*/ 2147483646 w 748"/>
                <a:gd name="T43" fmla="*/ 2147483646 h 598"/>
                <a:gd name="T44" fmla="*/ 2147483646 w 748"/>
                <a:gd name="T45" fmla="*/ 2147483646 h 598"/>
                <a:gd name="T46" fmla="*/ 2147483646 w 748"/>
                <a:gd name="T47" fmla="*/ 2147483646 h 598"/>
                <a:gd name="T48" fmla="*/ 2147483646 w 748"/>
                <a:gd name="T49" fmla="*/ 2147483646 h 598"/>
                <a:gd name="T50" fmla="*/ 2147483646 w 748"/>
                <a:gd name="T51" fmla="*/ 2147483646 h 598"/>
                <a:gd name="T52" fmla="*/ 2147483646 w 748"/>
                <a:gd name="T53" fmla="*/ 2147483646 h 598"/>
                <a:gd name="T54" fmla="*/ 2147483646 w 748"/>
                <a:gd name="T55" fmla="*/ 2147483646 h 598"/>
                <a:gd name="T56" fmla="*/ 2147483646 w 748"/>
                <a:gd name="T57" fmla="*/ 2147483646 h 598"/>
                <a:gd name="T58" fmla="*/ 2147483646 w 748"/>
                <a:gd name="T59" fmla="*/ 2147483646 h 598"/>
                <a:gd name="T60" fmla="*/ 2147483646 w 748"/>
                <a:gd name="T61" fmla="*/ 2147483646 h 598"/>
                <a:gd name="T62" fmla="*/ 2147483646 w 748"/>
                <a:gd name="T63" fmla="*/ 2147483646 h 598"/>
                <a:gd name="T64" fmla="*/ 2147483646 w 748"/>
                <a:gd name="T65" fmla="*/ 2147483646 h 598"/>
                <a:gd name="T66" fmla="*/ 2147483646 w 748"/>
                <a:gd name="T67" fmla="*/ 2147483646 h 598"/>
                <a:gd name="T68" fmla="*/ 2147483646 w 748"/>
                <a:gd name="T69" fmla="*/ 2147483646 h 598"/>
                <a:gd name="T70" fmla="*/ 2147483646 w 748"/>
                <a:gd name="T71" fmla="*/ 2147483646 h 598"/>
                <a:gd name="T72" fmla="*/ 2147483646 w 748"/>
                <a:gd name="T73" fmla="*/ 2147483646 h 598"/>
                <a:gd name="T74" fmla="*/ 2147483646 w 748"/>
                <a:gd name="T75" fmla="*/ 2147483646 h 598"/>
                <a:gd name="T76" fmla="*/ 2147483646 w 748"/>
                <a:gd name="T77" fmla="*/ 2147483646 h 598"/>
                <a:gd name="T78" fmla="*/ 2147483646 w 748"/>
                <a:gd name="T79" fmla="*/ 2147483646 h 598"/>
                <a:gd name="T80" fmla="*/ 2147483646 w 748"/>
                <a:gd name="T81" fmla="*/ 2147483646 h 598"/>
                <a:gd name="T82" fmla="*/ 2147483646 w 748"/>
                <a:gd name="T83" fmla="*/ 2147483646 h 598"/>
                <a:gd name="T84" fmla="*/ 2147483646 w 748"/>
                <a:gd name="T85" fmla="*/ 2147483646 h 598"/>
                <a:gd name="T86" fmla="*/ 2147483646 w 748"/>
                <a:gd name="T87" fmla="*/ 2147483646 h 598"/>
                <a:gd name="T88" fmla="*/ 2147483646 w 748"/>
                <a:gd name="T89" fmla="*/ 2147483646 h 598"/>
                <a:gd name="T90" fmla="*/ 2147483646 w 748"/>
                <a:gd name="T91" fmla="*/ 2147483646 h 598"/>
                <a:gd name="T92" fmla="*/ 2147483646 w 748"/>
                <a:gd name="T93" fmla="*/ 2147483646 h 598"/>
                <a:gd name="T94" fmla="*/ 2147483646 w 748"/>
                <a:gd name="T95" fmla="*/ 2147483646 h 598"/>
                <a:gd name="T96" fmla="*/ 2147483646 w 748"/>
                <a:gd name="T97" fmla="*/ 2147483646 h 598"/>
                <a:gd name="T98" fmla="*/ 2147483646 w 748"/>
                <a:gd name="T99" fmla="*/ 2147483646 h 598"/>
                <a:gd name="T100" fmla="*/ 2147483646 w 748"/>
                <a:gd name="T101" fmla="*/ 2147483646 h 598"/>
                <a:gd name="T102" fmla="*/ 2147483646 w 748"/>
                <a:gd name="T103" fmla="*/ 2147483646 h 598"/>
                <a:gd name="T104" fmla="*/ 2147483646 w 748"/>
                <a:gd name="T105" fmla="*/ 2147483646 h 598"/>
                <a:gd name="T106" fmla="*/ 2147483646 w 748"/>
                <a:gd name="T107" fmla="*/ 2147483646 h 598"/>
                <a:gd name="T108" fmla="*/ 2147483646 w 748"/>
                <a:gd name="T109" fmla="*/ 2147483646 h 598"/>
                <a:gd name="T110" fmla="*/ 2147483646 w 748"/>
                <a:gd name="T111" fmla="*/ 2147483646 h 598"/>
                <a:gd name="T112" fmla="*/ 2147483646 w 748"/>
                <a:gd name="T113" fmla="*/ 2147483646 h 598"/>
                <a:gd name="T114" fmla="*/ 2147483646 w 748"/>
                <a:gd name="T115" fmla="*/ 2147483646 h 598"/>
                <a:gd name="T116" fmla="*/ 2147483646 w 748"/>
                <a:gd name="T117" fmla="*/ 2147483646 h 59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48"/>
                <a:gd name="T178" fmla="*/ 0 h 598"/>
                <a:gd name="T179" fmla="*/ 748 w 748"/>
                <a:gd name="T180" fmla="*/ 598 h 59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48" h="598">
                  <a:moveTo>
                    <a:pt x="5" y="290"/>
                  </a:moveTo>
                  <a:lnTo>
                    <a:pt x="5" y="285"/>
                  </a:lnTo>
                  <a:lnTo>
                    <a:pt x="11" y="262"/>
                  </a:lnTo>
                  <a:lnTo>
                    <a:pt x="11" y="245"/>
                  </a:lnTo>
                  <a:lnTo>
                    <a:pt x="5" y="245"/>
                  </a:lnTo>
                  <a:lnTo>
                    <a:pt x="5" y="239"/>
                  </a:lnTo>
                  <a:lnTo>
                    <a:pt x="0" y="239"/>
                  </a:lnTo>
                  <a:lnTo>
                    <a:pt x="0" y="233"/>
                  </a:lnTo>
                  <a:lnTo>
                    <a:pt x="5" y="233"/>
                  </a:lnTo>
                  <a:lnTo>
                    <a:pt x="11" y="228"/>
                  </a:lnTo>
                  <a:lnTo>
                    <a:pt x="16" y="222"/>
                  </a:lnTo>
                  <a:lnTo>
                    <a:pt x="21" y="222"/>
                  </a:lnTo>
                  <a:lnTo>
                    <a:pt x="21" y="216"/>
                  </a:lnTo>
                  <a:lnTo>
                    <a:pt x="0" y="182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9"/>
                  </a:lnTo>
                  <a:lnTo>
                    <a:pt x="0" y="154"/>
                  </a:lnTo>
                  <a:lnTo>
                    <a:pt x="0" y="148"/>
                  </a:lnTo>
                  <a:lnTo>
                    <a:pt x="5" y="142"/>
                  </a:lnTo>
                  <a:lnTo>
                    <a:pt x="11" y="142"/>
                  </a:lnTo>
                  <a:lnTo>
                    <a:pt x="11" y="137"/>
                  </a:lnTo>
                  <a:lnTo>
                    <a:pt x="11" y="131"/>
                  </a:lnTo>
                  <a:lnTo>
                    <a:pt x="11" y="125"/>
                  </a:lnTo>
                  <a:lnTo>
                    <a:pt x="16" y="125"/>
                  </a:lnTo>
                  <a:lnTo>
                    <a:pt x="21" y="137"/>
                  </a:lnTo>
                  <a:lnTo>
                    <a:pt x="42" y="125"/>
                  </a:lnTo>
                  <a:lnTo>
                    <a:pt x="73" y="108"/>
                  </a:lnTo>
                  <a:lnTo>
                    <a:pt x="78" y="108"/>
                  </a:lnTo>
                  <a:lnTo>
                    <a:pt x="73" y="119"/>
                  </a:lnTo>
                  <a:lnTo>
                    <a:pt x="109" y="125"/>
                  </a:lnTo>
                  <a:lnTo>
                    <a:pt x="109" y="102"/>
                  </a:lnTo>
                  <a:lnTo>
                    <a:pt x="119" y="102"/>
                  </a:lnTo>
                  <a:lnTo>
                    <a:pt x="119" y="97"/>
                  </a:lnTo>
                  <a:lnTo>
                    <a:pt x="119" y="91"/>
                  </a:lnTo>
                  <a:lnTo>
                    <a:pt x="119" y="85"/>
                  </a:lnTo>
                  <a:lnTo>
                    <a:pt x="119" y="80"/>
                  </a:lnTo>
                  <a:lnTo>
                    <a:pt x="134" y="74"/>
                  </a:lnTo>
                  <a:lnTo>
                    <a:pt x="134" y="68"/>
                  </a:lnTo>
                  <a:lnTo>
                    <a:pt x="165" y="68"/>
                  </a:lnTo>
                  <a:lnTo>
                    <a:pt x="165" y="63"/>
                  </a:lnTo>
                  <a:lnTo>
                    <a:pt x="181" y="63"/>
                  </a:lnTo>
                  <a:lnTo>
                    <a:pt x="181" y="40"/>
                  </a:lnTo>
                  <a:lnTo>
                    <a:pt x="237" y="34"/>
                  </a:lnTo>
                  <a:lnTo>
                    <a:pt x="289" y="28"/>
                  </a:lnTo>
                  <a:lnTo>
                    <a:pt x="284" y="11"/>
                  </a:lnTo>
                  <a:lnTo>
                    <a:pt x="284" y="0"/>
                  </a:lnTo>
                  <a:lnTo>
                    <a:pt x="294" y="0"/>
                  </a:lnTo>
                  <a:lnTo>
                    <a:pt x="341" y="40"/>
                  </a:lnTo>
                  <a:lnTo>
                    <a:pt x="351" y="45"/>
                  </a:lnTo>
                  <a:lnTo>
                    <a:pt x="356" y="51"/>
                  </a:lnTo>
                  <a:lnTo>
                    <a:pt x="366" y="57"/>
                  </a:lnTo>
                  <a:lnTo>
                    <a:pt x="377" y="63"/>
                  </a:lnTo>
                  <a:lnTo>
                    <a:pt x="387" y="63"/>
                  </a:lnTo>
                  <a:lnTo>
                    <a:pt x="418" y="45"/>
                  </a:lnTo>
                  <a:lnTo>
                    <a:pt x="418" y="34"/>
                  </a:lnTo>
                  <a:lnTo>
                    <a:pt x="423" y="23"/>
                  </a:lnTo>
                  <a:lnTo>
                    <a:pt x="428" y="17"/>
                  </a:lnTo>
                  <a:lnTo>
                    <a:pt x="433" y="23"/>
                  </a:lnTo>
                  <a:lnTo>
                    <a:pt x="439" y="28"/>
                  </a:lnTo>
                  <a:lnTo>
                    <a:pt x="444" y="23"/>
                  </a:lnTo>
                  <a:lnTo>
                    <a:pt x="459" y="40"/>
                  </a:lnTo>
                  <a:lnTo>
                    <a:pt x="464" y="45"/>
                  </a:lnTo>
                  <a:lnTo>
                    <a:pt x="469" y="51"/>
                  </a:lnTo>
                  <a:lnTo>
                    <a:pt x="480" y="63"/>
                  </a:lnTo>
                  <a:lnTo>
                    <a:pt x="495" y="85"/>
                  </a:lnTo>
                  <a:lnTo>
                    <a:pt x="506" y="80"/>
                  </a:lnTo>
                  <a:lnTo>
                    <a:pt x="516" y="91"/>
                  </a:lnTo>
                  <a:lnTo>
                    <a:pt x="516" y="97"/>
                  </a:lnTo>
                  <a:lnTo>
                    <a:pt x="516" y="102"/>
                  </a:lnTo>
                  <a:lnTo>
                    <a:pt x="511" y="102"/>
                  </a:lnTo>
                  <a:lnTo>
                    <a:pt x="516" y="108"/>
                  </a:lnTo>
                  <a:lnTo>
                    <a:pt x="516" y="114"/>
                  </a:lnTo>
                  <a:lnTo>
                    <a:pt x="516" y="119"/>
                  </a:lnTo>
                  <a:lnTo>
                    <a:pt x="516" y="125"/>
                  </a:lnTo>
                  <a:lnTo>
                    <a:pt x="521" y="131"/>
                  </a:lnTo>
                  <a:lnTo>
                    <a:pt x="526" y="137"/>
                  </a:lnTo>
                  <a:lnTo>
                    <a:pt x="531" y="142"/>
                  </a:lnTo>
                  <a:lnTo>
                    <a:pt x="536" y="142"/>
                  </a:lnTo>
                  <a:lnTo>
                    <a:pt x="542" y="142"/>
                  </a:lnTo>
                  <a:lnTo>
                    <a:pt x="547" y="142"/>
                  </a:lnTo>
                  <a:lnTo>
                    <a:pt x="547" y="137"/>
                  </a:lnTo>
                  <a:lnTo>
                    <a:pt x="552" y="137"/>
                  </a:lnTo>
                  <a:lnTo>
                    <a:pt x="557" y="137"/>
                  </a:lnTo>
                  <a:lnTo>
                    <a:pt x="562" y="137"/>
                  </a:lnTo>
                  <a:lnTo>
                    <a:pt x="567" y="137"/>
                  </a:lnTo>
                  <a:lnTo>
                    <a:pt x="573" y="137"/>
                  </a:lnTo>
                  <a:lnTo>
                    <a:pt x="573" y="131"/>
                  </a:lnTo>
                  <a:lnTo>
                    <a:pt x="578" y="137"/>
                  </a:lnTo>
                  <a:lnTo>
                    <a:pt x="578" y="142"/>
                  </a:lnTo>
                  <a:lnTo>
                    <a:pt x="578" y="148"/>
                  </a:lnTo>
                  <a:lnTo>
                    <a:pt x="578" y="154"/>
                  </a:lnTo>
                  <a:lnTo>
                    <a:pt x="578" y="148"/>
                  </a:lnTo>
                  <a:lnTo>
                    <a:pt x="583" y="148"/>
                  </a:lnTo>
                  <a:lnTo>
                    <a:pt x="583" y="137"/>
                  </a:lnTo>
                  <a:lnTo>
                    <a:pt x="583" y="131"/>
                  </a:lnTo>
                  <a:lnTo>
                    <a:pt x="593" y="131"/>
                  </a:lnTo>
                  <a:lnTo>
                    <a:pt x="598" y="131"/>
                  </a:lnTo>
                  <a:lnTo>
                    <a:pt x="603" y="125"/>
                  </a:lnTo>
                  <a:lnTo>
                    <a:pt x="609" y="125"/>
                  </a:lnTo>
                  <a:lnTo>
                    <a:pt x="614" y="125"/>
                  </a:lnTo>
                  <a:lnTo>
                    <a:pt x="619" y="125"/>
                  </a:lnTo>
                  <a:lnTo>
                    <a:pt x="624" y="125"/>
                  </a:lnTo>
                  <a:lnTo>
                    <a:pt x="629" y="125"/>
                  </a:lnTo>
                  <a:lnTo>
                    <a:pt x="634" y="125"/>
                  </a:lnTo>
                  <a:lnTo>
                    <a:pt x="640" y="125"/>
                  </a:lnTo>
                  <a:lnTo>
                    <a:pt x="645" y="119"/>
                  </a:lnTo>
                  <a:lnTo>
                    <a:pt x="640" y="114"/>
                  </a:lnTo>
                  <a:lnTo>
                    <a:pt x="640" y="108"/>
                  </a:lnTo>
                  <a:lnTo>
                    <a:pt x="645" y="108"/>
                  </a:lnTo>
                  <a:lnTo>
                    <a:pt x="650" y="114"/>
                  </a:lnTo>
                  <a:lnTo>
                    <a:pt x="650" y="119"/>
                  </a:lnTo>
                  <a:lnTo>
                    <a:pt x="650" y="125"/>
                  </a:lnTo>
                  <a:lnTo>
                    <a:pt x="655" y="125"/>
                  </a:lnTo>
                  <a:lnTo>
                    <a:pt x="655" y="131"/>
                  </a:lnTo>
                  <a:lnTo>
                    <a:pt x="660" y="131"/>
                  </a:lnTo>
                  <a:lnTo>
                    <a:pt x="660" y="125"/>
                  </a:lnTo>
                  <a:lnTo>
                    <a:pt x="660" y="119"/>
                  </a:lnTo>
                  <a:lnTo>
                    <a:pt x="660" y="114"/>
                  </a:lnTo>
                  <a:lnTo>
                    <a:pt x="660" y="119"/>
                  </a:lnTo>
                  <a:lnTo>
                    <a:pt x="665" y="125"/>
                  </a:lnTo>
                  <a:lnTo>
                    <a:pt x="665" y="131"/>
                  </a:lnTo>
                  <a:lnTo>
                    <a:pt x="671" y="137"/>
                  </a:lnTo>
                  <a:lnTo>
                    <a:pt x="676" y="159"/>
                  </a:lnTo>
                  <a:lnTo>
                    <a:pt x="676" y="182"/>
                  </a:lnTo>
                  <a:lnTo>
                    <a:pt x="676" y="188"/>
                  </a:lnTo>
                  <a:lnTo>
                    <a:pt x="681" y="188"/>
                  </a:lnTo>
                  <a:lnTo>
                    <a:pt x="686" y="194"/>
                  </a:lnTo>
                  <a:lnTo>
                    <a:pt x="707" y="262"/>
                  </a:lnTo>
                  <a:lnTo>
                    <a:pt x="707" y="268"/>
                  </a:lnTo>
                  <a:lnTo>
                    <a:pt x="712" y="268"/>
                  </a:lnTo>
                  <a:lnTo>
                    <a:pt x="712" y="279"/>
                  </a:lnTo>
                  <a:lnTo>
                    <a:pt x="707" y="279"/>
                  </a:lnTo>
                  <a:lnTo>
                    <a:pt x="712" y="290"/>
                  </a:lnTo>
                  <a:lnTo>
                    <a:pt x="707" y="290"/>
                  </a:lnTo>
                  <a:lnTo>
                    <a:pt x="712" y="319"/>
                  </a:lnTo>
                  <a:lnTo>
                    <a:pt x="712" y="353"/>
                  </a:lnTo>
                  <a:lnTo>
                    <a:pt x="717" y="359"/>
                  </a:lnTo>
                  <a:lnTo>
                    <a:pt x="722" y="359"/>
                  </a:lnTo>
                  <a:lnTo>
                    <a:pt x="722" y="364"/>
                  </a:lnTo>
                  <a:lnTo>
                    <a:pt x="727" y="370"/>
                  </a:lnTo>
                  <a:lnTo>
                    <a:pt x="738" y="410"/>
                  </a:lnTo>
                  <a:lnTo>
                    <a:pt x="738" y="427"/>
                  </a:lnTo>
                  <a:lnTo>
                    <a:pt x="743" y="438"/>
                  </a:lnTo>
                  <a:lnTo>
                    <a:pt x="748" y="450"/>
                  </a:lnTo>
                  <a:lnTo>
                    <a:pt x="748" y="456"/>
                  </a:lnTo>
                  <a:lnTo>
                    <a:pt x="738" y="456"/>
                  </a:lnTo>
                  <a:lnTo>
                    <a:pt x="665" y="456"/>
                  </a:lnTo>
                  <a:lnTo>
                    <a:pt x="655" y="473"/>
                  </a:lnTo>
                  <a:lnTo>
                    <a:pt x="650" y="484"/>
                  </a:lnTo>
                  <a:lnTo>
                    <a:pt x="645" y="490"/>
                  </a:lnTo>
                  <a:lnTo>
                    <a:pt x="629" y="507"/>
                  </a:lnTo>
                  <a:lnTo>
                    <a:pt x="624" y="513"/>
                  </a:lnTo>
                  <a:lnTo>
                    <a:pt x="624" y="518"/>
                  </a:lnTo>
                  <a:lnTo>
                    <a:pt x="619" y="530"/>
                  </a:lnTo>
                  <a:lnTo>
                    <a:pt x="593" y="513"/>
                  </a:lnTo>
                  <a:lnTo>
                    <a:pt x="593" y="501"/>
                  </a:lnTo>
                  <a:lnTo>
                    <a:pt x="598" y="473"/>
                  </a:lnTo>
                  <a:lnTo>
                    <a:pt x="562" y="478"/>
                  </a:lnTo>
                  <a:lnTo>
                    <a:pt x="557" y="490"/>
                  </a:lnTo>
                  <a:lnTo>
                    <a:pt x="552" y="513"/>
                  </a:lnTo>
                  <a:lnTo>
                    <a:pt x="547" y="507"/>
                  </a:lnTo>
                  <a:lnTo>
                    <a:pt x="531" y="518"/>
                  </a:lnTo>
                  <a:lnTo>
                    <a:pt x="531" y="524"/>
                  </a:lnTo>
                  <a:lnTo>
                    <a:pt x="536" y="530"/>
                  </a:lnTo>
                  <a:lnTo>
                    <a:pt x="542" y="530"/>
                  </a:lnTo>
                  <a:lnTo>
                    <a:pt x="536" y="552"/>
                  </a:lnTo>
                  <a:lnTo>
                    <a:pt x="531" y="558"/>
                  </a:lnTo>
                  <a:lnTo>
                    <a:pt x="536" y="558"/>
                  </a:lnTo>
                  <a:lnTo>
                    <a:pt x="547" y="558"/>
                  </a:lnTo>
                  <a:lnTo>
                    <a:pt x="547" y="564"/>
                  </a:lnTo>
                  <a:lnTo>
                    <a:pt x="547" y="569"/>
                  </a:lnTo>
                  <a:lnTo>
                    <a:pt x="542" y="575"/>
                  </a:lnTo>
                  <a:lnTo>
                    <a:pt x="536" y="575"/>
                  </a:lnTo>
                  <a:lnTo>
                    <a:pt x="531" y="575"/>
                  </a:lnTo>
                  <a:lnTo>
                    <a:pt x="526" y="575"/>
                  </a:lnTo>
                  <a:lnTo>
                    <a:pt x="526" y="581"/>
                  </a:lnTo>
                  <a:lnTo>
                    <a:pt x="526" y="587"/>
                  </a:lnTo>
                  <a:lnTo>
                    <a:pt x="531" y="587"/>
                  </a:lnTo>
                  <a:lnTo>
                    <a:pt x="526" y="587"/>
                  </a:lnTo>
                  <a:lnTo>
                    <a:pt x="521" y="592"/>
                  </a:lnTo>
                  <a:lnTo>
                    <a:pt x="521" y="598"/>
                  </a:lnTo>
                  <a:lnTo>
                    <a:pt x="516" y="598"/>
                  </a:lnTo>
                  <a:lnTo>
                    <a:pt x="511" y="598"/>
                  </a:lnTo>
                  <a:lnTo>
                    <a:pt x="506" y="598"/>
                  </a:lnTo>
                  <a:lnTo>
                    <a:pt x="500" y="598"/>
                  </a:lnTo>
                  <a:lnTo>
                    <a:pt x="500" y="592"/>
                  </a:lnTo>
                  <a:lnTo>
                    <a:pt x="495" y="587"/>
                  </a:lnTo>
                  <a:lnTo>
                    <a:pt x="490" y="587"/>
                  </a:lnTo>
                  <a:lnTo>
                    <a:pt x="485" y="581"/>
                  </a:lnTo>
                  <a:lnTo>
                    <a:pt x="480" y="575"/>
                  </a:lnTo>
                  <a:lnTo>
                    <a:pt x="480" y="569"/>
                  </a:lnTo>
                  <a:lnTo>
                    <a:pt x="475" y="569"/>
                  </a:lnTo>
                  <a:lnTo>
                    <a:pt x="464" y="564"/>
                  </a:lnTo>
                  <a:lnTo>
                    <a:pt x="459" y="564"/>
                  </a:lnTo>
                  <a:lnTo>
                    <a:pt x="459" y="569"/>
                  </a:lnTo>
                  <a:lnTo>
                    <a:pt x="454" y="569"/>
                  </a:lnTo>
                  <a:lnTo>
                    <a:pt x="449" y="564"/>
                  </a:lnTo>
                  <a:lnTo>
                    <a:pt x="444" y="569"/>
                  </a:lnTo>
                  <a:lnTo>
                    <a:pt x="444" y="564"/>
                  </a:lnTo>
                  <a:lnTo>
                    <a:pt x="439" y="564"/>
                  </a:lnTo>
                  <a:lnTo>
                    <a:pt x="439" y="569"/>
                  </a:lnTo>
                  <a:lnTo>
                    <a:pt x="439" y="575"/>
                  </a:lnTo>
                  <a:lnTo>
                    <a:pt x="433" y="575"/>
                  </a:lnTo>
                  <a:lnTo>
                    <a:pt x="428" y="569"/>
                  </a:lnTo>
                  <a:lnTo>
                    <a:pt x="423" y="569"/>
                  </a:lnTo>
                  <a:lnTo>
                    <a:pt x="418" y="569"/>
                  </a:lnTo>
                  <a:lnTo>
                    <a:pt x="413" y="569"/>
                  </a:lnTo>
                  <a:lnTo>
                    <a:pt x="418" y="564"/>
                  </a:lnTo>
                  <a:lnTo>
                    <a:pt x="413" y="558"/>
                  </a:lnTo>
                  <a:lnTo>
                    <a:pt x="408" y="552"/>
                  </a:lnTo>
                  <a:lnTo>
                    <a:pt x="402" y="552"/>
                  </a:lnTo>
                  <a:lnTo>
                    <a:pt x="397" y="547"/>
                  </a:lnTo>
                  <a:lnTo>
                    <a:pt x="397" y="552"/>
                  </a:lnTo>
                  <a:lnTo>
                    <a:pt x="397" y="558"/>
                  </a:lnTo>
                  <a:lnTo>
                    <a:pt x="392" y="558"/>
                  </a:lnTo>
                  <a:lnTo>
                    <a:pt x="392" y="552"/>
                  </a:lnTo>
                  <a:lnTo>
                    <a:pt x="387" y="552"/>
                  </a:lnTo>
                  <a:lnTo>
                    <a:pt x="382" y="552"/>
                  </a:lnTo>
                  <a:lnTo>
                    <a:pt x="382" y="558"/>
                  </a:lnTo>
                  <a:lnTo>
                    <a:pt x="377" y="558"/>
                  </a:lnTo>
                  <a:lnTo>
                    <a:pt x="377" y="552"/>
                  </a:lnTo>
                  <a:lnTo>
                    <a:pt x="377" y="558"/>
                  </a:lnTo>
                  <a:lnTo>
                    <a:pt x="372" y="558"/>
                  </a:lnTo>
                  <a:lnTo>
                    <a:pt x="372" y="552"/>
                  </a:lnTo>
                  <a:lnTo>
                    <a:pt x="372" y="547"/>
                  </a:lnTo>
                  <a:lnTo>
                    <a:pt x="366" y="547"/>
                  </a:lnTo>
                  <a:lnTo>
                    <a:pt x="366" y="552"/>
                  </a:lnTo>
                  <a:lnTo>
                    <a:pt x="366" y="547"/>
                  </a:lnTo>
                  <a:lnTo>
                    <a:pt x="361" y="547"/>
                  </a:lnTo>
                  <a:lnTo>
                    <a:pt x="361" y="541"/>
                  </a:lnTo>
                  <a:lnTo>
                    <a:pt x="356" y="541"/>
                  </a:lnTo>
                  <a:lnTo>
                    <a:pt x="356" y="535"/>
                  </a:lnTo>
                  <a:lnTo>
                    <a:pt x="356" y="541"/>
                  </a:lnTo>
                  <a:lnTo>
                    <a:pt x="351" y="541"/>
                  </a:lnTo>
                  <a:lnTo>
                    <a:pt x="351" y="535"/>
                  </a:lnTo>
                  <a:lnTo>
                    <a:pt x="346" y="541"/>
                  </a:lnTo>
                  <a:lnTo>
                    <a:pt x="346" y="535"/>
                  </a:lnTo>
                  <a:lnTo>
                    <a:pt x="346" y="530"/>
                  </a:lnTo>
                  <a:lnTo>
                    <a:pt x="341" y="530"/>
                  </a:lnTo>
                  <a:lnTo>
                    <a:pt x="341" y="535"/>
                  </a:lnTo>
                  <a:lnTo>
                    <a:pt x="335" y="535"/>
                  </a:lnTo>
                  <a:lnTo>
                    <a:pt x="335" y="530"/>
                  </a:lnTo>
                  <a:lnTo>
                    <a:pt x="330" y="530"/>
                  </a:lnTo>
                  <a:lnTo>
                    <a:pt x="335" y="530"/>
                  </a:lnTo>
                  <a:lnTo>
                    <a:pt x="335" y="524"/>
                  </a:lnTo>
                  <a:lnTo>
                    <a:pt x="335" y="518"/>
                  </a:lnTo>
                  <a:lnTo>
                    <a:pt x="341" y="518"/>
                  </a:lnTo>
                  <a:lnTo>
                    <a:pt x="341" y="524"/>
                  </a:lnTo>
                  <a:lnTo>
                    <a:pt x="341" y="518"/>
                  </a:lnTo>
                  <a:lnTo>
                    <a:pt x="341" y="513"/>
                  </a:lnTo>
                  <a:lnTo>
                    <a:pt x="341" y="507"/>
                  </a:lnTo>
                  <a:lnTo>
                    <a:pt x="335" y="513"/>
                  </a:lnTo>
                  <a:lnTo>
                    <a:pt x="335" y="507"/>
                  </a:lnTo>
                  <a:lnTo>
                    <a:pt x="330" y="507"/>
                  </a:lnTo>
                  <a:lnTo>
                    <a:pt x="330" y="501"/>
                  </a:lnTo>
                  <a:lnTo>
                    <a:pt x="335" y="501"/>
                  </a:lnTo>
                  <a:lnTo>
                    <a:pt x="330" y="495"/>
                  </a:lnTo>
                  <a:lnTo>
                    <a:pt x="325" y="490"/>
                  </a:lnTo>
                  <a:lnTo>
                    <a:pt x="325" y="495"/>
                  </a:lnTo>
                  <a:lnTo>
                    <a:pt x="320" y="495"/>
                  </a:lnTo>
                  <a:lnTo>
                    <a:pt x="320" y="490"/>
                  </a:lnTo>
                  <a:lnTo>
                    <a:pt x="315" y="490"/>
                  </a:lnTo>
                  <a:lnTo>
                    <a:pt x="315" y="484"/>
                  </a:lnTo>
                  <a:lnTo>
                    <a:pt x="320" y="484"/>
                  </a:lnTo>
                  <a:lnTo>
                    <a:pt x="315" y="484"/>
                  </a:lnTo>
                  <a:lnTo>
                    <a:pt x="310" y="484"/>
                  </a:lnTo>
                  <a:lnTo>
                    <a:pt x="310" y="478"/>
                  </a:lnTo>
                  <a:lnTo>
                    <a:pt x="310" y="473"/>
                  </a:lnTo>
                  <a:lnTo>
                    <a:pt x="310" y="478"/>
                  </a:lnTo>
                  <a:lnTo>
                    <a:pt x="310" y="473"/>
                  </a:lnTo>
                  <a:lnTo>
                    <a:pt x="310" y="467"/>
                  </a:lnTo>
                  <a:lnTo>
                    <a:pt x="304" y="467"/>
                  </a:lnTo>
                  <a:lnTo>
                    <a:pt x="304" y="461"/>
                  </a:lnTo>
                  <a:lnTo>
                    <a:pt x="304" y="456"/>
                  </a:lnTo>
                  <a:lnTo>
                    <a:pt x="304" y="450"/>
                  </a:lnTo>
                  <a:lnTo>
                    <a:pt x="310" y="450"/>
                  </a:lnTo>
                  <a:lnTo>
                    <a:pt x="310" y="456"/>
                  </a:lnTo>
                  <a:lnTo>
                    <a:pt x="310" y="450"/>
                  </a:lnTo>
                  <a:lnTo>
                    <a:pt x="310" y="444"/>
                  </a:lnTo>
                  <a:lnTo>
                    <a:pt x="315" y="444"/>
                  </a:lnTo>
                  <a:lnTo>
                    <a:pt x="315" y="438"/>
                  </a:lnTo>
                  <a:lnTo>
                    <a:pt x="320" y="438"/>
                  </a:lnTo>
                  <a:lnTo>
                    <a:pt x="320" y="433"/>
                  </a:lnTo>
                  <a:lnTo>
                    <a:pt x="315" y="433"/>
                  </a:lnTo>
                  <a:lnTo>
                    <a:pt x="315" y="427"/>
                  </a:lnTo>
                  <a:lnTo>
                    <a:pt x="320" y="427"/>
                  </a:lnTo>
                  <a:lnTo>
                    <a:pt x="315" y="427"/>
                  </a:lnTo>
                  <a:lnTo>
                    <a:pt x="315" y="421"/>
                  </a:lnTo>
                  <a:lnTo>
                    <a:pt x="315" y="416"/>
                  </a:lnTo>
                  <a:lnTo>
                    <a:pt x="310" y="416"/>
                  </a:lnTo>
                  <a:lnTo>
                    <a:pt x="310" y="421"/>
                  </a:lnTo>
                  <a:lnTo>
                    <a:pt x="304" y="421"/>
                  </a:lnTo>
                  <a:lnTo>
                    <a:pt x="304" y="416"/>
                  </a:lnTo>
                  <a:lnTo>
                    <a:pt x="304" y="410"/>
                  </a:lnTo>
                  <a:lnTo>
                    <a:pt x="304" y="404"/>
                  </a:lnTo>
                  <a:lnTo>
                    <a:pt x="310" y="404"/>
                  </a:lnTo>
                  <a:lnTo>
                    <a:pt x="310" y="399"/>
                  </a:lnTo>
                  <a:lnTo>
                    <a:pt x="315" y="399"/>
                  </a:lnTo>
                  <a:lnTo>
                    <a:pt x="315" y="404"/>
                  </a:lnTo>
                  <a:lnTo>
                    <a:pt x="320" y="404"/>
                  </a:lnTo>
                  <a:lnTo>
                    <a:pt x="320" y="399"/>
                  </a:lnTo>
                  <a:lnTo>
                    <a:pt x="325" y="399"/>
                  </a:lnTo>
                  <a:lnTo>
                    <a:pt x="325" y="393"/>
                  </a:lnTo>
                  <a:lnTo>
                    <a:pt x="320" y="393"/>
                  </a:lnTo>
                  <a:lnTo>
                    <a:pt x="320" y="387"/>
                  </a:lnTo>
                  <a:lnTo>
                    <a:pt x="320" y="382"/>
                  </a:lnTo>
                  <a:lnTo>
                    <a:pt x="315" y="382"/>
                  </a:lnTo>
                  <a:lnTo>
                    <a:pt x="315" y="376"/>
                  </a:lnTo>
                  <a:lnTo>
                    <a:pt x="310" y="376"/>
                  </a:lnTo>
                  <a:lnTo>
                    <a:pt x="304" y="376"/>
                  </a:lnTo>
                  <a:lnTo>
                    <a:pt x="299" y="370"/>
                  </a:lnTo>
                  <a:lnTo>
                    <a:pt x="299" y="364"/>
                  </a:lnTo>
                  <a:lnTo>
                    <a:pt x="294" y="359"/>
                  </a:lnTo>
                  <a:lnTo>
                    <a:pt x="289" y="359"/>
                  </a:lnTo>
                  <a:lnTo>
                    <a:pt x="289" y="353"/>
                  </a:lnTo>
                  <a:lnTo>
                    <a:pt x="294" y="353"/>
                  </a:lnTo>
                  <a:lnTo>
                    <a:pt x="294" y="347"/>
                  </a:lnTo>
                  <a:lnTo>
                    <a:pt x="294" y="342"/>
                  </a:lnTo>
                  <a:lnTo>
                    <a:pt x="289" y="342"/>
                  </a:lnTo>
                  <a:lnTo>
                    <a:pt x="284" y="347"/>
                  </a:lnTo>
                  <a:lnTo>
                    <a:pt x="279" y="347"/>
                  </a:lnTo>
                  <a:lnTo>
                    <a:pt x="274" y="347"/>
                  </a:lnTo>
                  <a:lnTo>
                    <a:pt x="268" y="347"/>
                  </a:lnTo>
                  <a:lnTo>
                    <a:pt x="263" y="347"/>
                  </a:lnTo>
                  <a:lnTo>
                    <a:pt x="263" y="342"/>
                  </a:lnTo>
                  <a:lnTo>
                    <a:pt x="258" y="342"/>
                  </a:lnTo>
                  <a:lnTo>
                    <a:pt x="253" y="342"/>
                  </a:lnTo>
                  <a:lnTo>
                    <a:pt x="248" y="336"/>
                  </a:lnTo>
                  <a:lnTo>
                    <a:pt x="243" y="336"/>
                  </a:lnTo>
                  <a:lnTo>
                    <a:pt x="243" y="330"/>
                  </a:lnTo>
                  <a:lnTo>
                    <a:pt x="248" y="330"/>
                  </a:lnTo>
                  <a:lnTo>
                    <a:pt x="248" y="325"/>
                  </a:lnTo>
                  <a:lnTo>
                    <a:pt x="243" y="325"/>
                  </a:lnTo>
                  <a:lnTo>
                    <a:pt x="237" y="330"/>
                  </a:lnTo>
                  <a:lnTo>
                    <a:pt x="237" y="336"/>
                  </a:lnTo>
                  <a:lnTo>
                    <a:pt x="232" y="336"/>
                  </a:lnTo>
                  <a:lnTo>
                    <a:pt x="227" y="330"/>
                  </a:lnTo>
                  <a:lnTo>
                    <a:pt x="222" y="336"/>
                  </a:lnTo>
                  <a:lnTo>
                    <a:pt x="222" y="330"/>
                  </a:lnTo>
                  <a:lnTo>
                    <a:pt x="217" y="319"/>
                  </a:lnTo>
                  <a:lnTo>
                    <a:pt x="217" y="313"/>
                  </a:lnTo>
                  <a:lnTo>
                    <a:pt x="217" y="307"/>
                  </a:lnTo>
                  <a:lnTo>
                    <a:pt x="207" y="290"/>
                  </a:lnTo>
                  <a:lnTo>
                    <a:pt x="201" y="290"/>
                  </a:lnTo>
                  <a:lnTo>
                    <a:pt x="201" y="285"/>
                  </a:lnTo>
                  <a:lnTo>
                    <a:pt x="196" y="285"/>
                  </a:lnTo>
                  <a:lnTo>
                    <a:pt x="191" y="290"/>
                  </a:lnTo>
                  <a:lnTo>
                    <a:pt x="186" y="290"/>
                  </a:lnTo>
                  <a:lnTo>
                    <a:pt x="181" y="285"/>
                  </a:lnTo>
                  <a:lnTo>
                    <a:pt x="181" y="279"/>
                  </a:lnTo>
                  <a:lnTo>
                    <a:pt x="181" y="285"/>
                  </a:lnTo>
                  <a:lnTo>
                    <a:pt x="176" y="285"/>
                  </a:lnTo>
                  <a:lnTo>
                    <a:pt x="176" y="290"/>
                  </a:lnTo>
                  <a:lnTo>
                    <a:pt x="165" y="290"/>
                  </a:lnTo>
                  <a:lnTo>
                    <a:pt x="170" y="279"/>
                  </a:lnTo>
                  <a:lnTo>
                    <a:pt x="165" y="268"/>
                  </a:lnTo>
                  <a:lnTo>
                    <a:pt x="160" y="268"/>
                  </a:lnTo>
                  <a:lnTo>
                    <a:pt x="155" y="273"/>
                  </a:lnTo>
                  <a:lnTo>
                    <a:pt x="150" y="273"/>
                  </a:lnTo>
                  <a:lnTo>
                    <a:pt x="145" y="273"/>
                  </a:lnTo>
                  <a:lnTo>
                    <a:pt x="140" y="279"/>
                  </a:lnTo>
                  <a:lnTo>
                    <a:pt x="140" y="285"/>
                  </a:lnTo>
                  <a:lnTo>
                    <a:pt x="140" y="290"/>
                  </a:lnTo>
                  <a:lnTo>
                    <a:pt x="134" y="290"/>
                  </a:lnTo>
                  <a:lnTo>
                    <a:pt x="129" y="290"/>
                  </a:lnTo>
                  <a:lnTo>
                    <a:pt x="124" y="285"/>
                  </a:lnTo>
                  <a:lnTo>
                    <a:pt x="124" y="279"/>
                  </a:lnTo>
                  <a:lnTo>
                    <a:pt x="124" y="273"/>
                  </a:lnTo>
                  <a:lnTo>
                    <a:pt x="124" y="268"/>
                  </a:lnTo>
                  <a:lnTo>
                    <a:pt x="119" y="268"/>
                  </a:lnTo>
                  <a:lnTo>
                    <a:pt x="114" y="268"/>
                  </a:lnTo>
                  <a:lnTo>
                    <a:pt x="109" y="268"/>
                  </a:lnTo>
                  <a:lnTo>
                    <a:pt x="103" y="268"/>
                  </a:lnTo>
                  <a:lnTo>
                    <a:pt x="98" y="273"/>
                  </a:lnTo>
                  <a:lnTo>
                    <a:pt x="93" y="273"/>
                  </a:lnTo>
                  <a:lnTo>
                    <a:pt x="88" y="268"/>
                  </a:lnTo>
                  <a:lnTo>
                    <a:pt x="83" y="262"/>
                  </a:lnTo>
                  <a:lnTo>
                    <a:pt x="88" y="256"/>
                  </a:lnTo>
                  <a:lnTo>
                    <a:pt x="93" y="250"/>
                  </a:lnTo>
                  <a:lnTo>
                    <a:pt x="88" y="245"/>
                  </a:lnTo>
                  <a:lnTo>
                    <a:pt x="83" y="245"/>
                  </a:lnTo>
                  <a:lnTo>
                    <a:pt x="83" y="250"/>
                  </a:lnTo>
                  <a:lnTo>
                    <a:pt x="78" y="250"/>
                  </a:lnTo>
                  <a:lnTo>
                    <a:pt x="78" y="256"/>
                  </a:lnTo>
                  <a:lnTo>
                    <a:pt x="78" y="262"/>
                  </a:lnTo>
                  <a:lnTo>
                    <a:pt x="73" y="262"/>
                  </a:lnTo>
                  <a:lnTo>
                    <a:pt x="73" y="256"/>
                  </a:lnTo>
                  <a:lnTo>
                    <a:pt x="67" y="256"/>
                  </a:lnTo>
                  <a:lnTo>
                    <a:pt x="62" y="256"/>
                  </a:lnTo>
                  <a:lnTo>
                    <a:pt x="62" y="262"/>
                  </a:lnTo>
                  <a:lnTo>
                    <a:pt x="62" y="268"/>
                  </a:lnTo>
                  <a:lnTo>
                    <a:pt x="62" y="273"/>
                  </a:lnTo>
                  <a:lnTo>
                    <a:pt x="67" y="279"/>
                  </a:lnTo>
                  <a:lnTo>
                    <a:pt x="73" y="279"/>
                  </a:lnTo>
                  <a:lnTo>
                    <a:pt x="73" y="285"/>
                  </a:lnTo>
                  <a:lnTo>
                    <a:pt x="67" y="290"/>
                  </a:lnTo>
                  <a:lnTo>
                    <a:pt x="62" y="290"/>
                  </a:lnTo>
                  <a:lnTo>
                    <a:pt x="52" y="285"/>
                  </a:lnTo>
                  <a:lnTo>
                    <a:pt x="47" y="285"/>
                  </a:lnTo>
                  <a:lnTo>
                    <a:pt x="47" y="290"/>
                  </a:lnTo>
                  <a:lnTo>
                    <a:pt x="42" y="290"/>
                  </a:lnTo>
                  <a:lnTo>
                    <a:pt x="36" y="290"/>
                  </a:lnTo>
                  <a:lnTo>
                    <a:pt x="31" y="285"/>
                  </a:lnTo>
                  <a:lnTo>
                    <a:pt x="31" y="279"/>
                  </a:lnTo>
                  <a:lnTo>
                    <a:pt x="26" y="273"/>
                  </a:lnTo>
                  <a:lnTo>
                    <a:pt x="21" y="273"/>
                  </a:lnTo>
                  <a:lnTo>
                    <a:pt x="21" y="279"/>
                  </a:lnTo>
                  <a:lnTo>
                    <a:pt x="21" y="285"/>
                  </a:lnTo>
                  <a:lnTo>
                    <a:pt x="16" y="285"/>
                  </a:lnTo>
                  <a:lnTo>
                    <a:pt x="11" y="285"/>
                  </a:lnTo>
                  <a:lnTo>
                    <a:pt x="5" y="290"/>
                  </a:lnTo>
                  <a:close/>
                </a:path>
              </a:pathLst>
            </a:cu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66" name="Freeform 26"/>
            <p:cNvSpPr>
              <a:spLocks/>
            </p:cNvSpPr>
            <p:nvPr/>
          </p:nvSpPr>
          <p:spPr bwMode="auto">
            <a:xfrm>
              <a:off x="2673148" y="2535239"/>
              <a:ext cx="632452" cy="657225"/>
            </a:xfrm>
            <a:custGeom>
              <a:avLst/>
              <a:gdLst>
                <a:gd name="T0" fmla="*/ 2147483646 w 485"/>
                <a:gd name="T1" fmla="*/ 2147483646 h 484"/>
                <a:gd name="T2" fmla="*/ 2147483646 w 485"/>
                <a:gd name="T3" fmla="*/ 2147483646 h 484"/>
                <a:gd name="T4" fmla="*/ 2147483646 w 485"/>
                <a:gd name="T5" fmla="*/ 2147483646 h 484"/>
                <a:gd name="T6" fmla="*/ 2147483646 w 485"/>
                <a:gd name="T7" fmla="*/ 2147483646 h 484"/>
                <a:gd name="T8" fmla="*/ 2147483646 w 485"/>
                <a:gd name="T9" fmla="*/ 2147483646 h 484"/>
                <a:gd name="T10" fmla="*/ 2147483646 w 485"/>
                <a:gd name="T11" fmla="*/ 2147483646 h 484"/>
                <a:gd name="T12" fmla="*/ 2147483646 w 485"/>
                <a:gd name="T13" fmla="*/ 2147483646 h 484"/>
                <a:gd name="T14" fmla="*/ 2147483646 w 485"/>
                <a:gd name="T15" fmla="*/ 2147483646 h 484"/>
                <a:gd name="T16" fmla="*/ 0 w 485"/>
                <a:gd name="T17" fmla="*/ 2147483646 h 484"/>
                <a:gd name="T18" fmla="*/ 2147483646 w 485"/>
                <a:gd name="T19" fmla="*/ 2147483646 h 484"/>
                <a:gd name="T20" fmla="*/ 2147483646 w 485"/>
                <a:gd name="T21" fmla="*/ 2147483646 h 484"/>
                <a:gd name="T22" fmla="*/ 2147483646 w 485"/>
                <a:gd name="T23" fmla="*/ 2147483646 h 484"/>
                <a:gd name="T24" fmla="*/ 2147483646 w 485"/>
                <a:gd name="T25" fmla="*/ 2147483646 h 484"/>
                <a:gd name="T26" fmla="*/ 2147483646 w 485"/>
                <a:gd name="T27" fmla="*/ 2147483646 h 484"/>
                <a:gd name="T28" fmla="*/ 2147483646 w 485"/>
                <a:gd name="T29" fmla="*/ 2147483646 h 484"/>
                <a:gd name="T30" fmla="*/ 2147483646 w 485"/>
                <a:gd name="T31" fmla="*/ 2147483646 h 484"/>
                <a:gd name="T32" fmla="*/ 2147483646 w 485"/>
                <a:gd name="T33" fmla="*/ 0 h 484"/>
                <a:gd name="T34" fmla="*/ 2147483646 w 485"/>
                <a:gd name="T35" fmla="*/ 2147483646 h 484"/>
                <a:gd name="T36" fmla="*/ 2147483646 w 485"/>
                <a:gd name="T37" fmla="*/ 2147483646 h 484"/>
                <a:gd name="T38" fmla="*/ 2147483646 w 485"/>
                <a:gd name="T39" fmla="*/ 2147483646 h 484"/>
                <a:gd name="T40" fmla="*/ 2147483646 w 485"/>
                <a:gd name="T41" fmla="*/ 2147483646 h 484"/>
                <a:gd name="T42" fmla="*/ 2147483646 w 485"/>
                <a:gd name="T43" fmla="*/ 2147483646 h 484"/>
                <a:gd name="T44" fmla="*/ 2147483646 w 485"/>
                <a:gd name="T45" fmla="*/ 2147483646 h 484"/>
                <a:gd name="T46" fmla="*/ 2147483646 w 485"/>
                <a:gd name="T47" fmla="*/ 2147483646 h 484"/>
                <a:gd name="T48" fmla="*/ 2147483646 w 485"/>
                <a:gd name="T49" fmla="*/ 2147483646 h 484"/>
                <a:gd name="T50" fmla="*/ 2147483646 w 485"/>
                <a:gd name="T51" fmla="*/ 2147483646 h 484"/>
                <a:gd name="T52" fmla="*/ 2147483646 w 485"/>
                <a:gd name="T53" fmla="*/ 2147483646 h 484"/>
                <a:gd name="T54" fmla="*/ 2147483646 w 485"/>
                <a:gd name="T55" fmla="*/ 2147483646 h 484"/>
                <a:gd name="T56" fmla="*/ 2147483646 w 485"/>
                <a:gd name="T57" fmla="*/ 2147483646 h 484"/>
                <a:gd name="T58" fmla="*/ 2147483646 w 485"/>
                <a:gd name="T59" fmla="*/ 2147483646 h 484"/>
                <a:gd name="T60" fmla="*/ 2147483646 w 485"/>
                <a:gd name="T61" fmla="*/ 2147483646 h 484"/>
                <a:gd name="T62" fmla="*/ 2147483646 w 485"/>
                <a:gd name="T63" fmla="*/ 2147483646 h 484"/>
                <a:gd name="T64" fmla="*/ 2147483646 w 485"/>
                <a:gd name="T65" fmla="*/ 2147483646 h 484"/>
                <a:gd name="T66" fmla="*/ 2147483646 w 485"/>
                <a:gd name="T67" fmla="*/ 2147483646 h 484"/>
                <a:gd name="T68" fmla="*/ 2147483646 w 485"/>
                <a:gd name="T69" fmla="*/ 2147483646 h 484"/>
                <a:gd name="T70" fmla="*/ 2147483646 w 485"/>
                <a:gd name="T71" fmla="*/ 2147483646 h 484"/>
                <a:gd name="T72" fmla="*/ 2147483646 w 485"/>
                <a:gd name="T73" fmla="*/ 2147483646 h 484"/>
                <a:gd name="T74" fmla="*/ 2147483646 w 485"/>
                <a:gd name="T75" fmla="*/ 2147483646 h 484"/>
                <a:gd name="T76" fmla="*/ 2147483646 w 485"/>
                <a:gd name="T77" fmla="*/ 2147483646 h 484"/>
                <a:gd name="T78" fmla="*/ 2147483646 w 485"/>
                <a:gd name="T79" fmla="*/ 2147483646 h 484"/>
                <a:gd name="T80" fmla="*/ 2147483646 w 485"/>
                <a:gd name="T81" fmla="*/ 2147483646 h 484"/>
                <a:gd name="T82" fmla="*/ 2147483646 w 485"/>
                <a:gd name="T83" fmla="*/ 2147483646 h 484"/>
                <a:gd name="T84" fmla="*/ 2147483646 w 485"/>
                <a:gd name="T85" fmla="*/ 2147483646 h 484"/>
                <a:gd name="T86" fmla="*/ 2147483646 w 485"/>
                <a:gd name="T87" fmla="*/ 2147483646 h 484"/>
                <a:gd name="T88" fmla="*/ 2147483646 w 485"/>
                <a:gd name="T89" fmla="*/ 2147483646 h 484"/>
                <a:gd name="T90" fmla="*/ 2147483646 w 485"/>
                <a:gd name="T91" fmla="*/ 2147483646 h 484"/>
                <a:gd name="T92" fmla="*/ 2147483646 w 485"/>
                <a:gd name="T93" fmla="*/ 2147483646 h 484"/>
                <a:gd name="T94" fmla="*/ 2147483646 w 485"/>
                <a:gd name="T95" fmla="*/ 2147483646 h 484"/>
                <a:gd name="T96" fmla="*/ 2147483646 w 485"/>
                <a:gd name="T97" fmla="*/ 2147483646 h 484"/>
                <a:gd name="T98" fmla="*/ 2147483646 w 485"/>
                <a:gd name="T99" fmla="*/ 2147483646 h 484"/>
                <a:gd name="T100" fmla="*/ 2147483646 w 485"/>
                <a:gd name="T101" fmla="*/ 2147483646 h 484"/>
                <a:gd name="T102" fmla="*/ 2147483646 w 485"/>
                <a:gd name="T103" fmla="*/ 2147483646 h 484"/>
                <a:gd name="T104" fmla="*/ 2147483646 w 485"/>
                <a:gd name="T105" fmla="*/ 2147483646 h 484"/>
                <a:gd name="T106" fmla="*/ 2147483646 w 485"/>
                <a:gd name="T107" fmla="*/ 2147483646 h 48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85"/>
                <a:gd name="T163" fmla="*/ 0 h 484"/>
                <a:gd name="T164" fmla="*/ 485 w 485"/>
                <a:gd name="T165" fmla="*/ 484 h 48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85" h="484">
                  <a:moveTo>
                    <a:pt x="26" y="336"/>
                  </a:moveTo>
                  <a:lnTo>
                    <a:pt x="26" y="330"/>
                  </a:lnTo>
                  <a:lnTo>
                    <a:pt x="26" y="319"/>
                  </a:lnTo>
                  <a:lnTo>
                    <a:pt x="26" y="279"/>
                  </a:lnTo>
                  <a:lnTo>
                    <a:pt x="31" y="279"/>
                  </a:lnTo>
                  <a:lnTo>
                    <a:pt x="67" y="279"/>
                  </a:lnTo>
                  <a:lnTo>
                    <a:pt x="67" y="256"/>
                  </a:lnTo>
                  <a:lnTo>
                    <a:pt x="62" y="233"/>
                  </a:lnTo>
                  <a:lnTo>
                    <a:pt x="67" y="216"/>
                  </a:lnTo>
                  <a:lnTo>
                    <a:pt x="73" y="211"/>
                  </a:lnTo>
                  <a:lnTo>
                    <a:pt x="78" y="199"/>
                  </a:lnTo>
                  <a:lnTo>
                    <a:pt x="83" y="188"/>
                  </a:lnTo>
                  <a:lnTo>
                    <a:pt x="83" y="182"/>
                  </a:lnTo>
                  <a:lnTo>
                    <a:pt x="83" y="176"/>
                  </a:lnTo>
                  <a:lnTo>
                    <a:pt x="83" y="171"/>
                  </a:lnTo>
                  <a:lnTo>
                    <a:pt x="83" y="165"/>
                  </a:lnTo>
                  <a:lnTo>
                    <a:pt x="88" y="154"/>
                  </a:lnTo>
                  <a:lnTo>
                    <a:pt x="73" y="142"/>
                  </a:lnTo>
                  <a:lnTo>
                    <a:pt x="57" y="131"/>
                  </a:lnTo>
                  <a:lnTo>
                    <a:pt x="52" y="125"/>
                  </a:lnTo>
                  <a:lnTo>
                    <a:pt x="47" y="125"/>
                  </a:lnTo>
                  <a:lnTo>
                    <a:pt x="42" y="119"/>
                  </a:lnTo>
                  <a:lnTo>
                    <a:pt x="31" y="119"/>
                  </a:lnTo>
                  <a:lnTo>
                    <a:pt x="26" y="114"/>
                  </a:lnTo>
                  <a:lnTo>
                    <a:pt x="16" y="108"/>
                  </a:lnTo>
                  <a:lnTo>
                    <a:pt x="6" y="97"/>
                  </a:lnTo>
                  <a:lnTo>
                    <a:pt x="0" y="97"/>
                  </a:lnTo>
                  <a:lnTo>
                    <a:pt x="6" y="91"/>
                  </a:lnTo>
                  <a:lnTo>
                    <a:pt x="16" y="91"/>
                  </a:lnTo>
                  <a:lnTo>
                    <a:pt x="21" y="85"/>
                  </a:lnTo>
                  <a:lnTo>
                    <a:pt x="26" y="68"/>
                  </a:lnTo>
                  <a:lnTo>
                    <a:pt x="42" y="40"/>
                  </a:lnTo>
                  <a:lnTo>
                    <a:pt x="47" y="40"/>
                  </a:lnTo>
                  <a:lnTo>
                    <a:pt x="47" y="34"/>
                  </a:lnTo>
                  <a:lnTo>
                    <a:pt x="67" y="23"/>
                  </a:lnTo>
                  <a:lnTo>
                    <a:pt x="78" y="17"/>
                  </a:lnTo>
                  <a:lnTo>
                    <a:pt x="93" y="17"/>
                  </a:lnTo>
                  <a:lnTo>
                    <a:pt x="109" y="17"/>
                  </a:lnTo>
                  <a:lnTo>
                    <a:pt x="124" y="23"/>
                  </a:lnTo>
                  <a:lnTo>
                    <a:pt x="145" y="28"/>
                  </a:lnTo>
                  <a:lnTo>
                    <a:pt x="150" y="28"/>
                  </a:lnTo>
                  <a:lnTo>
                    <a:pt x="150" y="23"/>
                  </a:lnTo>
                  <a:lnTo>
                    <a:pt x="140" y="17"/>
                  </a:lnTo>
                  <a:lnTo>
                    <a:pt x="140" y="11"/>
                  </a:lnTo>
                  <a:lnTo>
                    <a:pt x="145" y="11"/>
                  </a:lnTo>
                  <a:lnTo>
                    <a:pt x="150" y="11"/>
                  </a:lnTo>
                  <a:lnTo>
                    <a:pt x="155" y="17"/>
                  </a:lnTo>
                  <a:lnTo>
                    <a:pt x="165" y="23"/>
                  </a:lnTo>
                  <a:lnTo>
                    <a:pt x="170" y="17"/>
                  </a:lnTo>
                  <a:lnTo>
                    <a:pt x="165" y="11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1" y="5"/>
                  </a:lnTo>
                  <a:lnTo>
                    <a:pt x="196" y="17"/>
                  </a:lnTo>
                  <a:lnTo>
                    <a:pt x="212" y="28"/>
                  </a:lnTo>
                  <a:lnTo>
                    <a:pt x="217" y="40"/>
                  </a:lnTo>
                  <a:lnTo>
                    <a:pt x="232" y="57"/>
                  </a:lnTo>
                  <a:lnTo>
                    <a:pt x="243" y="68"/>
                  </a:lnTo>
                  <a:lnTo>
                    <a:pt x="248" y="74"/>
                  </a:lnTo>
                  <a:lnTo>
                    <a:pt x="263" y="85"/>
                  </a:lnTo>
                  <a:lnTo>
                    <a:pt x="294" y="97"/>
                  </a:lnTo>
                  <a:lnTo>
                    <a:pt x="310" y="79"/>
                  </a:lnTo>
                  <a:lnTo>
                    <a:pt x="315" y="74"/>
                  </a:lnTo>
                  <a:lnTo>
                    <a:pt x="320" y="62"/>
                  </a:lnTo>
                  <a:lnTo>
                    <a:pt x="325" y="62"/>
                  </a:lnTo>
                  <a:lnTo>
                    <a:pt x="330" y="62"/>
                  </a:lnTo>
                  <a:lnTo>
                    <a:pt x="330" y="68"/>
                  </a:lnTo>
                  <a:lnTo>
                    <a:pt x="335" y="68"/>
                  </a:lnTo>
                  <a:lnTo>
                    <a:pt x="341" y="68"/>
                  </a:lnTo>
                  <a:lnTo>
                    <a:pt x="361" y="79"/>
                  </a:lnTo>
                  <a:lnTo>
                    <a:pt x="372" y="85"/>
                  </a:lnTo>
                  <a:lnTo>
                    <a:pt x="377" y="91"/>
                  </a:lnTo>
                  <a:lnTo>
                    <a:pt x="382" y="91"/>
                  </a:lnTo>
                  <a:lnTo>
                    <a:pt x="387" y="91"/>
                  </a:lnTo>
                  <a:lnTo>
                    <a:pt x="402" y="97"/>
                  </a:lnTo>
                  <a:lnTo>
                    <a:pt x="413" y="97"/>
                  </a:lnTo>
                  <a:lnTo>
                    <a:pt x="428" y="97"/>
                  </a:lnTo>
                  <a:lnTo>
                    <a:pt x="439" y="97"/>
                  </a:lnTo>
                  <a:lnTo>
                    <a:pt x="454" y="102"/>
                  </a:lnTo>
                  <a:lnTo>
                    <a:pt x="454" y="119"/>
                  </a:lnTo>
                  <a:lnTo>
                    <a:pt x="459" y="119"/>
                  </a:lnTo>
                  <a:lnTo>
                    <a:pt x="464" y="125"/>
                  </a:lnTo>
                  <a:lnTo>
                    <a:pt x="464" y="136"/>
                  </a:lnTo>
                  <a:lnTo>
                    <a:pt x="459" y="171"/>
                  </a:lnTo>
                  <a:lnTo>
                    <a:pt x="454" y="193"/>
                  </a:lnTo>
                  <a:lnTo>
                    <a:pt x="469" y="193"/>
                  </a:lnTo>
                  <a:lnTo>
                    <a:pt x="480" y="199"/>
                  </a:lnTo>
                  <a:lnTo>
                    <a:pt x="480" y="205"/>
                  </a:lnTo>
                  <a:lnTo>
                    <a:pt x="480" y="228"/>
                  </a:lnTo>
                  <a:lnTo>
                    <a:pt x="480" y="233"/>
                  </a:lnTo>
                  <a:lnTo>
                    <a:pt x="480" y="245"/>
                  </a:lnTo>
                  <a:lnTo>
                    <a:pt x="485" y="256"/>
                  </a:lnTo>
                  <a:lnTo>
                    <a:pt x="485" y="262"/>
                  </a:lnTo>
                  <a:lnTo>
                    <a:pt x="485" y="267"/>
                  </a:lnTo>
                  <a:lnTo>
                    <a:pt x="459" y="267"/>
                  </a:lnTo>
                  <a:lnTo>
                    <a:pt x="454" y="273"/>
                  </a:lnTo>
                  <a:lnTo>
                    <a:pt x="454" y="296"/>
                  </a:lnTo>
                  <a:lnTo>
                    <a:pt x="449" y="307"/>
                  </a:lnTo>
                  <a:lnTo>
                    <a:pt x="449" y="324"/>
                  </a:lnTo>
                  <a:lnTo>
                    <a:pt x="433" y="336"/>
                  </a:lnTo>
                  <a:lnTo>
                    <a:pt x="433" y="342"/>
                  </a:lnTo>
                  <a:lnTo>
                    <a:pt x="423" y="342"/>
                  </a:lnTo>
                  <a:lnTo>
                    <a:pt x="418" y="342"/>
                  </a:lnTo>
                  <a:lnTo>
                    <a:pt x="418" y="347"/>
                  </a:lnTo>
                  <a:lnTo>
                    <a:pt x="418" y="353"/>
                  </a:lnTo>
                  <a:lnTo>
                    <a:pt x="423" y="353"/>
                  </a:lnTo>
                  <a:lnTo>
                    <a:pt x="423" y="359"/>
                  </a:lnTo>
                  <a:lnTo>
                    <a:pt x="413" y="359"/>
                  </a:lnTo>
                  <a:lnTo>
                    <a:pt x="408" y="364"/>
                  </a:lnTo>
                  <a:lnTo>
                    <a:pt x="402" y="364"/>
                  </a:lnTo>
                  <a:lnTo>
                    <a:pt x="392" y="359"/>
                  </a:lnTo>
                  <a:lnTo>
                    <a:pt x="387" y="359"/>
                  </a:lnTo>
                  <a:lnTo>
                    <a:pt x="377" y="359"/>
                  </a:lnTo>
                  <a:lnTo>
                    <a:pt x="377" y="353"/>
                  </a:lnTo>
                  <a:lnTo>
                    <a:pt x="361" y="370"/>
                  </a:lnTo>
                  <a:lnTo>
                    <a:pt x="366" y="387"/>
                  </a:lnTo>
                  <a:lnTo>
                    <a:pt x="366" y="393"/>
                  </a:lnTo>
                  <a:lnTo>
                    <a:pt x="366" y="421"/>
                  </a:lnTo>
                  <a:lnTo>
                    <a:pt x="361" y="450"/>
                  </a:lnTo>
                  <a:lnTo>
                    <a:pt x="330" y="438"/>
                  </a:lnTo>
                  <a:lnTo>
                    <a:pt x="315" y="438"/>
                  </a:lnTo>
                  <a:lnTo>
                    <a:pt x="299" y="455"/>
                  </a:lnTo>
                  <a:lnTo>
                    <a:pt x="294" y="455"/>
                  </a:lnTo>
                  <a:lnTo>
                    <a:pt x="274" y="450"/>
                  </a:lnTo>
                  <a:lnTo>
                    <a:pt x="263" y="444"/>
                  </a:lnTo>
                  <a:lnTo>
                    <a:pt x="253" y="455"/>
                  </a:lnTo>
                  <a:lnTo>
                    <a:pt x="243" y="467"/>
                  </a:lnTo>
                  <a:lnTo>
                    <a:pt x="237" y="467"/>
                  </a:lnTo>
                  <a:lnTo>
                    <a:pt x="222" y="461"/>
                  </a:lnTo>
                  <a:lnTo>
                    <a:pt x="217" y="473"/>
                  </a:lnTo>
                  <a:lnTo>
                    <a:pt x="207" y="467"/>
                  </a:lnTo>
                  <a:lnTo>
                    <a:pt x="201" y="461"/>
                  </a:lnTo>
                  <a:lnTo>
                    <a:pt x="191" y="461"/>
                  </a:lnTo>
                  <a:lnTo>
                    <a:pt x="191" y="455"/>
                  </a:lnTo>
                  <a:lnTo>
                    <a:pt x="186" y="450"/>
                  </a:lnTo>
                  <a:lnTo>
                    <a:pt x="181" y="455"/>
                  </a:lnTo>
                  <a:lnTo>
                    <a:pt x="176" y="484"/>
                  </a:lnTo>
                  <a:lnTo>
                    <a:pt x="165" y="484"/>
                  </a:lnTo>
                  <a:lnTo>
                    <a:pt x="160" y="478"/>
                  </a:lnTo>
                  <a:lnTo>
                    <a:pt x="145" y="478"/>
                  </a:lnTo>
                  <a:lnTo>
                    <a:pt x="140" y="478"/>
                  </a:lnTo>
                  <a:lnTo>
                    <a:pt x="134" y="478"/>
                  </a:lnTo>
                  <a:lnTo>
                    <a:pt x="134" y="461"/>
                  </a:lnTo>
                  <a:lnTo>
                    <a:pt x="129" y="455"/>
                  </a:lnTo>
                  <a:lnTo>
                    <a:pt x="129" y="444"/>
                  </a:lnTo>
                  <a:lnTo>
                    <a:pt x="129" y="438"/>
                  </a:lnTo>
                  <a:lnTo>
                    <a:pt x="140" y="416"/>
                  </a:lnTo>
                  <a:lnTo>
                    <a:pt x="134" y="416"/>
                  </a:lnTo>
                  <a:lnTo>
                    <a:pt x="129" y="410"/>
                  </a:lnTo>
                  <a:lnTo>
                    <a:pt x="119" y="404"/>
                  </a:lnTo>
                  <a:lnTo>
                    <a:pt x="114" y="404"/>
                  </a:lnTo>
                  <a:lnTo>
                    <a:pt x="134" y="364"/>
                  </a:lnTo>
                  <a:lnTo>
                    <a:pt x="129" y="364"/>
                  </a:lnTo>
                  <a:lnTo>
                    <a:pt x="124" y="364"/>
                  </a:lnTo>
                  <a:lnTo>
                    <a:pt x="98" y="364"/>
                  </a:lnTo>
                  <a:lnTo>
                    <a:pt x="78" y="370"/>
                  </a:lnTo>
                  <a:lnTo>
                    <a:pt x="67" y="370"/>
                  </a:lnTo>
                  <a:lnTo>
                    <a:pt x="62" y="370"/>
                  </a:lnTo>
                  <a:lnTo>
                    <a:pt x="62" y="364"/>
                  </a:lnTo>
                  <a:lnTo>
                    <a:pt x="57" y="359"/>
                  </a:lnTo>
                  <a:lnTo>
                    <a:pt x="47" y="353"/>
                  </a:lnTo>
                  <a:lnTo>
                    <a:pt x="42" y="347"/>
                  </a:lnTo>
                  <a:lnTo>
                    <a:pt x="26" y="342"/>
                  </a:lnTo>
                  <a:lnTo>
                    <a:pt x="26" y="336"/>
                  </a:lnTo>
                  <a:close/>
                </a:path>
              </a:pathLst>
            </a:custGeom>
            <a:solidFill>
              <a:srgbClr val="00B0F0">
                <a:alpha val="36862"/>
              </a:srgbClr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67" name="Freeform 27"/>
            <p:cNvSpPr>
              <a:spLocks/>
            </p:cNvSpPr>
            <p:nvPr/>
          </p:nvSpPr>
          <p:spPr bwMode="auto">
            <a:xfrm>
              <a:off x="2821518" y="3949701"/>
              <a:ext cx="559016" cy="982663"/>
            </a:xfrm>
            <a:custGeom>
              <a:avLst/>
              <a:gdLst>
                <a:gd name="T0" fmla="*/ 2147483646 w 428"/>
                <a:gd name="T1" fmla="*/ 2147483646 h 724"/>
                <a:gd name="T2" fmla="*/ 2147483646 w 428"/>
                <a:gd name="T3" fmla="*/ 0 h 724"/>
                <a:gd name="T4" fmla="*/ 2147483646 w 428"/>
                <a:gd name="T5" fmla="*/ 2147483646 h 724"/>
                <a:gd name="T6" fmla="*/ 2147483646 w 428"/>
                <a:gd name="T7" fmla="*/ 2147483646 h 724"/>
                <a:gd name="T8" fmla="*/ 2147483646 w 428"/>
                <a:gd name="T9" fmla="*/ 2147483646 h 724"/>
                <a:gd name="T10" fmla="*/ 2147483646 w 428"/>
                <a:gd name="T11" fmla="*/ 2147483646 h 724"/>
                <a:gd name="T12" fmla="*/ 2147483646 w 428"/>
                <a:gd name="T13" fmla="*/ 2147483646 h 724"/>
                <a:gd name="T14" fmla="*/ 2147483646 w 428"/>
                <a:gd name="T15" fmla="*/ 2147483646 h 724"/>
                <a:gd name="T16" fmla="*/ 2147483646 w 428"/>
                <a:gd name="T17" fmla="*/ 2147483646 h 724"/>
                <a:gd name="T18" fmla="*/ 2147483646 w 428"/>
                <a:gd name="T19" fmla="*/ 2147483646 h 724"/>
                <a:gd name="T20" fmla="*/ 2147483646 w 428"/>
                <a:gd name="T21" fmla="*/ 2147483646 h 724"/>
                <a:gd name="T22" fmla="*/ 2147483646 w 428"/>
                <a:gd name="T23" fmla="*/ 2147483646 h 724"/>
                <a:gd name="T24" fmla="*/ 2147483646 w 428"/>
                <a:gd name="T25" fmla="*/ 2147483646 h 724"/>
                <a:gd name="T26" fmla="*/ 2147483646 w 428"/>
                <a:gd name="T27" fmla="*/ 2147483646 h 724"/>
                <a:gd name="T28" fmla="*/ 2147483646 w 428"/>
                <a:gd name="T29" fmla="*/ 2147483646 h 724"/>
                <a:gd name="T30" fmla="*/ 2147483646 w 428"/>
                <a:gd name="T31" fmla="*/ 2147483646 h 724"/>
                <a:gd name="T32" fmla="*/ 2147483646 w 428"/>
                <a:gd name="T33" fmla="*/ 2147483646 h 724"/>
                <a:gd name="T34" fmla="*/ 2147483646 w 428"/>
                <a:gd name="T35" fmla="*/ 2147483646 h 724"/>
                <a:gd name="T36" fmla="*/ 2147483646 w 428"/>
                <a:gd name="T37" fmla="*/ 2147483646 h 724"/>
                <a:gd name="T38" fmla="*/ 2147483646 w 428"/>
                <a:gd name="T39" fmla="*/ 2147483646 h 724"/>
                <a:gd name="T40" fmla="*/ 2147483646 w 428"/>
                <a:gd name="T41" fmla="*/ 2147483646 h 724"/>
                <a:gd name="T42" fmla="*/ 2147483646 w 428"/>
                <a:gd name="T43" fmla="*/ 2147483646 h 724"/>
                <a:gd name="T44" fmla="*/ 2147483646 w 428"/>
                <a:gd name="T45" fmla="*/ 2147483646 h 724"/>
                <a:gd name="T46" fmla="*/ 2147483646 w 428"/>
                <a:gd name="T47" fmla="*/ 2147483646 h 724"/>
                <a:gd name="T48" fmla="*/ 2147483646 w 428"/>
                <a:gd name="T49" fmla="*/ 2147483646 h 724"/>
                <a:gd name="T50" fmla="*/ 2147483646 w 428"/>
                <a:gd name="T51" fmla="*/ 2147483646 h 724"/>
                <a:gd name="T52" fmla="*/ 2147483646 w 428"/>
                <a:gd name="T53" fmla="*/ 2147483646 h 724"/>
                <a:gd name="T54" fmla="*/ 2147483646 w 428"/>
                <a:gd name="T55" fmla="*/ 2147483646 h 724"/>
                <a:gd name="T56" fmla="*/ 2147483646 w 428"/>
                <a:gd name="T57" fmla="*/ 2147483646 h 724"/>
                <a:gd name="T58" fmla="*/ 2147483646 w 428"/>
                <a:gd name="T59" fmla="*/ 2147483646 h 724"/>
                <a:gd name="T60" fmla="*/ 2147483646 w 428"/>
                <a:gd name="T61" fmla="*/ 2147483646 h 724"/>
                <a:gd name="T62" fmla="*/ 2147483646 w 428"/>
                <a:gd name="T63" fmla="*/ 2147483646 h 724"/>
                <a:gd name="T64" fmla="*/ 2147483646 w 428"/>
                <a:gd name="T65" fmla="*/ 2147483646 h 724"/>
                <a:gd name="T66" fmla="*/ 2147483646 w 428"/>
                <a:gd name="T67" fmla="*/ 2147483646 h 724"/>
                <a:gd name="T68" fmla="*/ 2147483646 w 428"/>
                <a:gd name="T69" fmla="*/ 2147483646 h 724"/>
                <a:gd name="T70" fmla="*/ 2147483646 w 428"/>
                <a:gd name="T71" fmla="*/ 2147483646 h 724"/>
                <a:gd name="T72" fmla="*/ 2147483646 w 428"/>
                <a:gd name="T73" fmla="*/ 2147483646 h 724"/>
                <a:gd name="T74" fmla="*/ 2147483646 w 428"/>
                <a:gd name="T75" fmla="*/ 2147483646 h 724"/>
                <a:gd name="T76" fmla="*/ 2147483646 w 428"/>
                <a:gd name="T77" fmla="*/ 2147483646 h 724"/>
                <a:gd name="T78" fmla="*/ 2147483646 w 428"/>
                <a:gd name="T79" fmla="*/ 2147483646 h 724"/>
                <a:gd name="T80" fmla="*/ 2147483646 w 428"/>
                <a:gd name="T81" fmla="*/ 2147483646 h 724"/>
                <a:gd name="T82" fmla="*/ 0 w 428"/>
                <a:gd name="T83" fmla="*/ 2147483646 h 724"/>
                <a:gd name="T84" fmla="*/ 2147483646 w 428"/>
                <a:gd name="T85" fmla="*/ 2147483646 h 724"/>
                <a:gd name="T86" fmla="*/ 2147483646 w 428"/>
                <a:gd name="T87" fmla="*/ 2147483646 h 724"/>
                <a:gd name="T88" fmla="*/ 2147483646 w 428"/>
                <a:gd name="T89" fmla="*/ 2147483646 h 724"/>
                <a:gd name="T90" fmla="*/ 2147483646 w 428"/>
                <a:gd name="T91" fmla="*/ 2147483646 h 724"/>
                <a:gd name="T92" fmla="*/ 2147483646 w 428"/>
                <a:gd name="T93" fmla="*/ 2147483646 h 724"/>
                <a:gd name="T94" fmla="*/ 2147483646 w 428"/>
                <a:gd name="T95" fmla="*/ 2147483646 h 724"/>
                <a:gd name="T96" fmla="*/ 2147483646 w 428"/>
                <a:gd name="T97" fmla="*/ 2147483646 h 724"/>
                <a:gd name="T98" fmla="*/ 2147483646 w 428"/>
                <a:gd name="T99" fmla="*/ 2147483646 h 724"/>
                <a:gd name="T100" fmla="*/ 2147483646 w 428"/>
                <a:gd name="T101" fmla="*/ 2147483646 h 724"/>
                <a:gd name="T102" fmla="*/ 2147483646 w 428"/>
                <a:gd name="T103" fmla="*/ 2147483646 h 724"/>
                <a:gd name="T104" fmla="*/ 2147483646 w 428"/>
                <a:gd name="T105" fmla="*/ 2147483646 h 724"/>
                <a:gd name="T106" fmla="*/ 2147483646 w 428"/>
                <a:gd name="T107" fmla="*/ 2147483646 h 724"/>
                <a:gd name="T108" fmla="*/ 2147483646 w 428"/>
                <a:gd name="T109" fmla="*/ 2147483646 h 724"/>
                <a:gd name="T110" fmla="*/ 2147483646 w 428"/>
                <a:gd name="T111" fmla="*/ 2147483646 h 724"/>
                <a:gd name="T112" fmla="*/ 2147483646 w 428"/>
                <a:gd name="T113" fmla="*/ 2147483646 h 724"/>
                <a:gd name="T114" fmla="*/ 2147483646 w 428"/>
                <a:gd name="T115" fmla="*/ 2147483646 h 724"/>
                <a:gd name="T116" fmla="*/ 2147483646 w 428"/>
                <a:gd name="T117" fmla="*/ 2147483646 h 724"/>
                <a:gd name="T118" fmla="*/ 2147483646 w 428"/>
                <a:gd name="T119" fmla="*/ 2147483646 h 724"/>
                <a:gd name="T120" fmla="*/ 2147483646 w 428"/>
                <a:gd name="T121" fmla="*/ 2147483646 h 7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28"/>
                <a:gd name="T184" fmla="*/ 0 h 724"/>
                <a:gd name="T185" fmla="*/ 428 w 428"/>
                <a:gd name="T186" fmla="*/ 724 h 72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28" h="724">
                  <a:moveTo>
                    <a:pt x="185" y="12"/>
                  </a:moveTo>
                  <a:lnTo>
                    <a:pt x="185" y="17"/>
                  </a:lnTo>
                  <a:lnTo>
                    <a:pt x="196" y="17"/>
                  </a:lnTo>
                  <a:lnTo>
                    <a:pt x="206" y="17"/>
                  </a:lnTo>
                  <a:lnTo>
                    <a:pt x="242" y="34"/>
                  </a:lnTo>
                  <a:lnTo>
                    <a:pt x="273" y="40"/>
                  </a:lnTo>
                  <a:lnTo>
                    <a:pt x="278" y="34"/>
                  </a:lnTo>
                  <a:lnTo>
                    <a:pt x="278" y="23"/>
                  </a:lnTo>
                  <a:lnTo>
                    <a:pt x="283" y="17"/>
                  </a:lnTo>
                  <a:lnTo>
                    <a:pt x="288" y="0"/>
                  </a:lnTo>
                  <a:lnTo>
                    <a:pt x="325" y="17"/>
                  </a:lnTo>
                  <a:lnTo>
                    <a:pt x="325" y="23"/>
                  </a:lnTo>
                  <a:lnTo>
                    <a:pt x="345" y="29"/>
                  </a:lnTo>
                  <a:lnTo>
                    <a:pt x="345" y="34"/>
                  </a:lnTo>
                  <a:lnTo>
                    <a:pt x="345" y="40"/>
                  </a:lnTo>
                  <a:lnTo>
                    <a:pt x="350" y="40"/>
                  </a:lnTo>
                  <a:lnTo>
                    <a:pt x="355" y="40"/>
                  </a:lnTo>
                  <a:lnTo>
                    <a:pt x="350" y="57"/>
                  </a:lnTo>
                  <a:lnTo>
                    <a:pt x="355" y="57"/>
                  </a:lnTo>
                  <a:lnTo>
                    <a:pt x="361" y="63"/>
                  </a:lnTo>
                  <a:lnTo>
                    <a:pt x="366" y="63"/>
                  </a:lnTo>
                  <a:lnTo>
                    <a:pt x="371" y="63"/>
                  </a:lnTo>
                  <a:lnTo>
                    <a:pt x="371" y="69"/>
                  </a:lnTo>
                  <a:lnTo>
                    <a:pt x="392" y="97"/>
                  </a:lnTo>
                  <a:lnTo>
                    <a:pt x="402" y="108"/>
                  </a:lnTo>
                  <a:lnTo>
                    <a:pt x="407" y="126"/>
                  </a:lnTo>
                  <a:lnTo>
                    <a:pt x="397" y="137"/>
                  </a:lnTo>
                  <a:lnTo>
                    <a:pt x="397" y="143"/>
                  </a:lnTo>
                  <a:lnTo>
                    <a:pt x="376" y="154"/>
                  </a:lnTo>
                  <a:lnTo>
                    <a:pt x="366" y="143"/>
                  </a:lnTo>
                  <a:lnTo>
                    <a:pt x="340" y="154"/>
                  </a:lnTo>
                  <a:lnTo>
                    <a:pt x="340" y="160"/>
                  </a:lnTo>
                  <a:lnTo>
                    <a:pt x="355" y="165"/>
                  </a:lnTo>
                  <a:lnTo>
                    <a:pt x="350" y="171"/>
                  </a:lnTo>
                  <a:lnTo>
                    <a:pt x="350" y="177"/>
                  </a:lnTo>
                  <a:lnTo>
                    <a:pt x="350" y="188"/>
                  </a:lnTo>
                  <a:lnTo>
                    <a:pt x="345" y="194"/>
                  </a:lnTo>
                  <a:lnTo>
                    <a:pt x="355" y="200"/>
                  </a:lnTo>
                  <a:lnTo>
                    <a:pt x="350" y="205"/>
                  </a:lnTo>
                  <a:lnTo>
                    <a:pt x="355" y="217"/>
                  </a:lnTo>
                  <a:lnTo>
                    <a:pt x="361" y="222"/>
                  </a:lnTo>
                  <a:lnTo>
                    <a:pt x="376" y="239"/>
                  </a:lnTo>
                  <a:lnTo>
                    <a:pt x="376" y="245"/>
                  </a:lnTo>
                  <a:lnTo>
                    <a:pt x="381" y="245"/>
                  </a:lnTo>
                  <a:lnTo>
                    <a:pt x="386" y="251"/>
                  </a:lnTo>
                  <a:lnTo>
                    <a:pt x="381" y="257"/>
                  </a:lnTo>
                  <a:lnTo>
                    <a:pt x="386" y="257"/>
                  </a:lnTo>
                  <a:lnTo>
                    <a:pt x="386" y="262"/>
                  </a:lnTo>
                  <a:lnTo>
                    <a:pt x="386" y="268"/>
                  </a:lnTo>
                  <a:lnTo>
                    <a:pt x="386" y="274"/>
                  </a:lnTo>
                  <a:lnTo>
                    <a:pt x="386" y="279"/>
                  </a:lnTo>
                  <a:lnTo>
                    <a:pt x="376" y="279"/>
                  </a:lnTo>
                  <a:lnTo>
                    <a:pt x="361" y="268"/>
                  </a:lnTo>
                  <a:lnTo>
                    <a:pt x="350" y="279"/>
                  </a:lnTo>
                  <a:lnTo>
                    <a:pt x="361" y="291"/>
                  </a:lnTo>
                  <a:lnTo>
                    <a:pt x="345" y="302"/>
                  </a:lnTo>
                  <a:lnTo>
                    <a:pt x="340" y="353"/>
                  </a:lnTo>
                  <a:lnTo>
                    <a:pt x="340" y="376"/>
                  </a:lnTo>
                  <a:lnTo>
                    <a:pt x="330" y="376"/>
                  </a:lnTo>
                  <a:lnTo>
                    <a:pt x="325" y="376"/>
                  </a:lnTo>
                  <a:lnTo>
                    <a:pt x="319" y="382"/>
                  </a:lnTo>
                  <a:lnTo>
                    <a:pt x="319" y="422"/>
                  </a:lnTo>
                  <a:lnTo>
                    <a:pt x="325" y="422"/>
                  </a:lnTo>
                  <a:lnTo>
                    <a:pt x="325" y="439"/>
                  </a:lnTo>
                  <a:lnTo>
                    <a:pt x="330" y="439"/>
                  </a:lnTo>
                  <a:lnTo>
                    <a:pt x="366" y="445"/>
                  </a:lnTo>
                  <a:lnTo>
                    <a:pt x="366" y="456"/>
                  </a:lnTo>
                  <a:lnTo>
                    <a:pt x="412" y="473"/>
                  </a:lnTo>
                  <a:lnTo>
                    <a:pt x="407" y="490"/>
                  </a:lnTo>
                  <a:lnTo>
                    <a:pt x="402" y="490"/>
                  </a:lnTo>
                  <a:lnTo>
                    <a:pt x="392" y="490"/>
                  </a:lnTo>
                  <a:lnTo>
                    <a:pt x="386" y="501"/>
                  </a:lnTo>
                  <a:lnTo>
                    <a:pt x="381" y="507"/>
                  </a:lnTo>
                  <a:lnTo>
                    <a:pt x="386" y="513"/>
                  </a:lnTo>
                  <a:lnTo>
                    <a:pt x="392" y="530"/>
                  </a:lnTo>
                  <a:lnTo>
                    <a:pt x="392" y="536"/>
                  </a:lnTo>
                  <a:lnTo>
                    <a:pt x="397" y="553"/>
                  </a:lnTo>
                  <a:lnTo>
                    <a:pt x="407" y="564"/>
                  </a:lnTo>
                  <a:lnTo>
                    <a:pt x="417" y="570"/>
                  </a:lnTo>
                  <a:lnTo>
                    <a:pt x="428" y="576"/>
                  </a:lnTo>
                  <a:lnTo>
                    <a:pt x="428" y="581"/>
                  </a:lnTo>
                  <a:lnTo>
                    <a:pt x="407" y="593"/>
                  </a:lnTo>
                  <a:lnTo>
                    <a:pt x="412" y="604"/>
                  </a:lnTo>
                  <a:lnTo>
                    <a:pt x="407" y="610"/>
                  </a:lnTo>
                  <a:lnTo>
                    <a:pt x="402" y="615"/>
                  </a:lnTo>
                  <a:lnTo>
                    <a:pt x="397" y="621"/>
                  </a:lnTo>
                  <a:lnTo>
                    <a:pt x="392" y="627"/>
                  </a:lnTo>
                  <a:lnTo>
                    <a:pt x="386" y="627"/>
                  </a:lnTo>
                  <a:lnTo>
                    <a:pt x="381" y="627"/>
                  </a:lnTo>
                  <a:lnTo>
                    <a:pt x="376" y="627"/>
                  </a:lnTo>
                  <a:lnTo>
                    <a:pt x="371" y="627"/>
                  </a:lnTo>
                  <a:lnTo>
                    <a:pt x="366" y="627"/>
                  </a:lnTo>
                  <a:lnTo>
                    <a:pt x="361" y="633"/>
                  </a:lnTo>
                  <a:lnTo>
                    <a:pt x="361" y="638"/>
                  </a:lnTo>
                  <a:lnTo>
                    <a:pt x="361" y="644"/>
                  </a:lnTo>
                  <a:lnTo>
                    <a:pt x="355" y="644"/>
                  </a:lnTo>
                  <a:lnTo>
                    <a:pt x="355" y="638"/>
                  </a:lnTo>
                  <a:lnTo>
                    <a:pt x="350" y="633"/>
                  </a:lnTo>
                  <a:lnTo>
                    <a:pt x="350" y="638"/>
                  </a:lnTo>
                  <a:lnTo>
                    <a:pt x="345" y="638"/>
                  </a:lnTo>
                  <a:lnTo>
                    <a:pt x="340" y="638"/>
                  </a:lnTo>
                  <a:lnTo>
                    <a:pt x="335" y="638"/>
                  </a:lnTo>
                  <a:lnTo>
                    <a:pt x="330" y="638"/>
                  </a:lnTo>
                  <a:lnTo>
                    <a:pt x="330" y="644"/>
                  </a:lnTo>
                  <a:lnTo>
                    <a:pt x="325" y="644"/>
                  </a:lnTo>
                  <a:lnTo>
                    <a:pt x="319" y="644"/>
                  </a:lnTo>
                  <a:lnTo>
                    <a:pt x="314" y="644"/>
                  </a:lnTo>
                  <a:lnTo>
                    <a:pt x="309" y="650"/>
                  </a:lnTo>
                  <a:lnTo>
                    <a:pt x="304" y="655"/>
                  </a:lnTo>
                  <a:lnTo>
                    <a:pt x="299" y="655"/>
                  </a:lnTo>
                  <a:lnTo>
                    <a:pt x="294" y="655"/>
                  </a:lnTo>
                  <a:lnTo>
                    <a:pt x="288" y="655"/>
                  </a:lnTo>
                  <a:lnTo>
                    <a:pt x="288" y="661"/>
                  </a:lnTo>
                  <a:lnTo>
                    <a:pt x="283" y="661"/>
                  </a:lnTo>
                  <a:lnTo>
                    <a:pt x="288" y="661"/>
                  </a:lnTo>
                  <a:lnTo>
                    <a:pt x="288" y="667"/>
                  </a:lnTo>
                  <a:lnTo>
                    <a:pt x="294" y="667"/>
                  </a:lnTo>
                  <a:lnTo>
                    <a:pt x="299" y="667"/>
                  </a:lnTo>
                  <a:lnTo>
                    <a:pt x="299" y="672"/>
                  </a:lnTo>
                  <a:lnTo>
                    <a:pt x="299" y="678"/>
                  </a:lnTo>
                  <a:lnTo>
                    <a:pt x="294" y="678"/>
                  </a:lnTo>
                  <a:lnTo>
                    <a:pt x="288" y="678"/>
                  </a:lnTo>
                  <a:lnTo>
                    <a:pt x="283" y="678"/>
                  </a:lnTo>
                  <a:lnTo>
                    <a:pt x="278" y="678"/>
                  </a:lnTo>
                  <a:lnTo>
                    <a:pt x="278" y="672"/>
                  </a:lnTo>
                  <a:lnTo>
                    <a:pt x="273" y="672"/>
                  </a:lnTo>
                  <a:lnTo>
                    <a:pt x="273" y="667"/>
                  </a:lnTo>
                  <a:lnTo>
                    <a:pt x="268" y="667"/>
                  </a:lnTo>
                  <a:lnTo>
                    <a:pt x="268" y="672"/>
                  </a:lnTo>
                  <a:lnTo>
                    <a:pt x="268" y="678"/>
                  </a:lnTo>
                  <a:lnTo>
                    <a:pt x="263" y="684"/>
                  </a:lnTo>
                  <a:lnTo>
                    <a:pt x="258" y="695"/>
                  </a:lnTo>
                  <a:lnTo>
                    <a:pt x="258" y="701"/>
                  </a:lnTo>
                  <a:lnTo>
                    <a:pt x="252" y="695"/>
                  </a:lnTo>
                  <a:lnTo>
                    <a:pt x="247" y="695"/>
                  </a:lnTo>
                  <a:lnTo>
                    <a:pt x="242" y="701"/>
                  </a:lnTo>
                  <a:lnTo>
                    <a:pt x="237" y="707"/>
                  </a:lnTo>
                  <a:lnTo>
                    <a:pt x="232" y="712"/>
                  </a:lnTo>
                  <a:lnTo>
                    <a:pt x="227" y="712"/>
                  </a:lnTo>
                  <a:lnTo>
                    <a:pt x="227" y="707"/>
                  </a:lnTo>
                  <a:lnTo>
                    <a:pt x="227" y="701"/>
                  </a:lnTo>
                  <a:lnTo>
                    <a:pt x="227" y="695"/>
                  </a:lnTo>
                  <a:lnTo>
                    <a:pt x="227" y="689"/>
                  </a:lnTo>
                  <a:lnTo>
                    <a:pt x="227" y="684"/>
                  </a:lnTo>
                  <a:lnTo>
                    <a:pt x="221" y="684"/>
                  </a:lnTo>
                  <a:lnTo>
                    <a:pt x="216" y="678"/>
                  </a:lnTo>
                  <a:lnTo>
                    <a:pt x="206" y="672"/>
                  </a:lnTo>
                  <a:lnTo>
                    <a:pt x="206" y="667"/>
                  </a:lnTo>
                  <a:lnTo>
                    <a:pt x="201" y="667"/>
                  </a:lnTo>
                  <a:lnTo>
                    <a:pt x="196" y="667"/>
                  </a:lnTo>
                  <a:lnTo>
                    <a:pt x="196" y="672"/>
                  </a:lnTo>
                  <a:lnTo>
                    <a:pt x="196" y="678"/>
                  </a:lnTo>
                  <a:lnTo>
                    <a:pt x="196" y="684"/>
                  </a:lnTo>
                  <a:lnTo>
                    <a:pt x="191" y="684"/>
                  </a:lnTo>
                  <a:lnTo>
                    <a:pt x="185" y="684"/>
                  </a:lnTo>
                  <a:lnTo>
                    <a:pt x="180" y="684"/>
                  </a:lnTo>
                  <a:lnTo>
                    <a:pt x="180" y="689"/>
                  </a:lnTo>
                  <a:lnTo>
                    <a:pt x="180" y="695"/>
                  </a:lnTo>
                  <a:lnTo>
                    <a:pt x="180" y="701"/>
                  </a:lnTo>
                  <a:lnTo>
                    <a:pt x="175" y="701"/>
                  </a:lnTo>
                  <a:lnTo>
                    <a:pt x="175" y="695"/>
                  </a:lnTo>
                  <a:lnTo>
                    <a:pt x="170" y="695"/>
                  </a:lnTo>
                  <a:lnTo>
                    <a:pt x="170" y="689"/>
                  </a:lnTo>
                  <a:lnTo>
                    <a:pt x="170" y="684"/>
                  </a:lnTo>
                  <a:lnTo>
                    <a:pt x="165" y="678"/>
                  </a:lnTo>
                  <a:lnTo>
                    <a:pt x="160" y="678"/>
                  </a:lnTo>
                  <a:lnTo>
                    <a:pt x="160" y="684"/>
                  </a:lnTo>
                  <a:lnTo>
                    <a:pt x="165" y="689"/>
                  </a:lnTo>
                  <a:lnTo>
                    <a:pt x="160" y="695"/>
                  </a:lnTo>
                  <a:lnTo>
                    <a:pt x="154" y="695"/>
                  </a:lnTo>
                  <a:lnTo>
                    <a:pt x="149" y="695"/>
                  </a:lnTo>
                  <a:lnTo>
                    <a:pt x="144" y="695"/>
                  </a:lnTo>
                  <a:lnTo>
                    <a:pt x="139" y="695"/>
                  </a:lnTo>
                  <a:lnTo>
                    <a:pt x="134" y="695"/>
                  </a:lnTo>
                  <a:lnTo>
                    <a:pt x="129" y="695"/>
                  </a:lnTo>
                  <a:lnTo>
                    <a:pt x="123" y="695"/>
                  </a:lnTo>
                  <a:lnTo>
                    <a:pt x="118" y="701"/>
                  </a:lnTo>
                  <a:lnTo>
                    <a:pt x="113" y="701"/>
                  </a:lnTo>
                  <a:lnTo>
                    <a:pt x="103" y="701"/>
                  </a:lnTo>
                  <a:lnTo>
                    <a:pt x="103" y="707"/>
                  </a:lnTo>
                  <a:lnTo>
                    <a:pt x="103" y="718"/>
                  </a:lnTo>
                  <a:lnTo>
                    <a:pt x="98" y="718"/>
                  </a:lnTo>
                  <a:lnTo>
                    <a:pt x="98" y="724"/>
                  </a:lnTo>
                  <a:lnTo>
                    <a:pt x="98" y="718"/>
                  </a:lnTo>
                  <a:lnTo>
                    <a:pt x="98" y="712"/>
                  </a:lnTo>
                  <a:lnTo>
                    <a:pt x="98" y="707"/>
                  </a:lnTo>
                  <a:lnTo>
                    <a:pt x="93" y="701"/>
                  </a:lnTo>
                  <a:lnTo>
                    <a:pt x="93" y="707"/>
                  </a:lnTo>
                  <a:lnTo>
                    <a:pt x="87" y="707"/>
                  </a:lnTo>
                  <a:lnTo>
                    <a:pt x="82" y="707"/>
                  </a:lnTo>
                  <a:lnTo>
                    <a:pt x="77" y="707"/>
                  </a:lnTo>
                  <a:lnTo>
                    <a:pt x="72" y="707"/>
                  </a:lnTo>
                  <a:lnTo>
                    <a:pt x="67" y="707"/>
                  </a:lnTo>
                  <a:lnTo>
                    <a:pt x="67" y="712"/>
                  </a:lnTo>
                  <a:lnTo>
                    <a:pt x="62" y="712"/>
                  </a:lnTo>
                  <a:lnTo>
                    <a:pt x="56" y="712"/>
                  </a:lnTo>
                  <a:lnTo>
                    <a:pt x="51" y="712"/>
                  </a:lnTo>
                  <a:lnTo>
                    <a:pt x="46" y="707"/>
                  </a:lnTo>
                  <a:lnTo>
                    <a:pt x="41" y="701"/>
                  </a:lnTo>
                  <a:lnTo>
                    <a:pt x="36" y="695"/>
                  </a:lnTo>
                  <a:lnTo>
                    <a:pt x="36" y="689"/>
                  </a:lnTo>
                  <a:lnTo>
                    <a:pt x="36" y="684"/>
                  </a:lnTo>
                  <a:lnTo>
                    <a:pt x="36" y="678"/>
                  </a:lnTo>
                  <a:lnTo>
                    <a:pt x="31" y="672"/>
                  </a:lnTo>
                  <a:lnTo>
                    <a:pt x="36" y="672"/>
                  </a:lnTo>
                  <a:lnTo>
                    <a:pt x="36" y="667"/>
                  </a:lnTo>
                  <a:lnTo>
                    <a:pt x="36" y="661"/>
                  </a:lnTo>
                  <a:lnTo>
                    <a:pt x="26" y="650"/>
                  </a:lnTo>
                  <a:lnTo>
                    <a:pt x="15" y="655"/>
                  </a:lnTo>
                  <a:lnTo>
                    <a:pt x="0" y="633"/>
                  </a:lnTo>
                  <a:lnTo>
                    <a:pt x="5" y="627"/>
                  </a:lnTo>
                  <a:lnTo>
                    <a:pt x="10" y="627"/>
                  </a:lnTo>
                  <a:lnTo>
                    <a:pt x="20" y="615"/>
                  </a:lnTo>
                  <a:lnTo>
                    <a:pt x="15" y="610"/>
                  </a:lnTo>
                  <a:lnTo>
                    <a:pt x="20" y="610"/>
                  </a:lnTo>
                  <a:lnTo>
                    <a:pt x="26" y="604"/>
                  </a:lnTo>
                  <a:lnTo>
                    <a:pt x="36" y="593"/>
                  </a:lnTo>
                  <a:lnTo>
                    <a:pt x="51" y="576"/>
                  </a:lnTo>
                  <a:lnTo>
                    <a:pt x="41" y="576"/>
                  </a:lnTo>
                  <a:lnTo>
                    <a:pt x="36" y="570"/>
                  </a:lnTo>
                  <a:lnTo>
                    <a:pt x="31" y="570"/>
                  </a:lnTo>
                  <a:lnTo>
                    <a:pt x="31" y="558"/>
                  </a:lnTo>
                  <a:lnTo>
                    <a:pt x="31" y="547"/>
                  </a:lnTo>
                  <a:lnTo>
                    <a:pt x="36" y="547"/>
                  </a:lnTo>
                  <a:lnTo>
                    <a:pt x="41" y="547"/>
                  </a:lnTo>
                  <a:lnTo>
                    <a:pt x="41" y="536"/>
                  </a:lnTo>
                  <a:lnTo>
                    <a:pt x="51" y="536"/>
                  </a:lnTo>
                  <a:lnTo>
                    <a:pt x="51" y="524"/>
                  </a:lnTo>
                  <a:lnTo>
                    <a:pt x="62" y="524"/>
                  </a:lnTo>
                  <a:lnTo>
                    <a:pt x="62" y="501"/>
                  </a:lnTo>
                  <a:lnTo>
                    <a:pt x="67" y="501"/>
                  </a:lnTo>
                  <a:lnTo>
                    <a:pt x="67" y="490"/>
                  </a:lnTo>
                  <a:lnTo>
                    <a:pt x="67" y="484"/>
                  </a:lnTo>
                  <a:lnTo>
                    <a:pt x="62" y="479"/>
                  </a:lnTo>
                  <a:lnTo>
                    <a:pt x="56" y="479"/>
                  </a:lnTo>
                  <a:lnTo>
                    <a:pt x="51" y="479"/>
                  </a:lnTo>
                  <a:lnTo>
                    <a:pt x="46" y="479"/>
                  </a:lnTo>
                  <a:lnTo>
                    <a:pt x="41" y="479"/>
                  </a:lnTo>
                  <a:lnTo>
                    <a:pt x="41" y="473"/>
                  </a:lnTo>
                  <a:lnTo>
                    <a:pt x="46" y="467"/>
                  </a:lnTo>
                  <a:lnTo>
                    <a:pt x="46" y="462"/>
                  </a:lnTo>
                  <a:lnTo>
                    <a:pt x="46" y="456"/>
                  </a:lnTo>
                  <a:lnTo>
                    <a:pt x="41" y="450"/>
                  </a:lnTo>
                  <a:lnTo>
                    <a:pt x="46" y="433"/>
                  </a:lnTo>
                  <a:lnTo>
                    <a:pt x="51" y="439"/>
                  </a:lnTo>
                  <a:lnTo>
                    <a:pt x="51" y="427"/>
                  </a:lnTo>
                  <a:lnTo>
                    <a:pt x="62" y="416"/>
                  </a:lnTo>
                  <a:lnTo>
                    <a:pt x="67" y="410"/>
                  </a:lnTo>
                  <a:lnTo>
                    <a:pt x="72" y="410"/>
                  </a:lnTo>
                  <a:lnTo>
                    <a:pt x="72" y="405"/>
                  </a:lnTo>
                  <a:lnTo>
                    <a:pt x="67" y="405"/>
                  </a:lnTo>
                  <a:lnTo>
                    <a:pt x="62" y="405"/>
                  </a:lnTo>
                  <a:lnTo>
                    <a:pt x="62" y="376"/>
                  </a:lnTo>
                  <a:lnTo>
                    <a:pt x="72" y="376"/>
                  </a:lnTo>
                  <a:lnTo>
                    <a:pt x="82" y="359"/>
                  </a:lnTo>
                  <a:lnTo>
                    <a:pt x="82" y="353"/>
                  </a:lnTo>
                  <a:lnTo>
                    <a:pt x="82" y="348"/>
                  </a:lnTo>
                  <a:lnTo>
                    <a:pt x="87" y="331"/>
                  </a:lnTo>
                  <a:lnTo>
                    <a:pt x="87" y="325"/>
                  </a:lnTo>
                  <a:lnTo>
                    <a:pt x="82" y="319"/>
                  </a:lnTo>
                  <a:lnTo>
                    <a:pt x="82" y="313"/>
                  </a:lnTo>
                  <a:lnTo>
                    <a:pt x="82" y="308"/>
                  </a:lnTo>
                  <a:lnTo>
                    <a:pt x="82" y="285"/>
                  </a:lnTo>
                  <a:lnTo>
                    <a:pt x="77" y="251"/>
                  </a:lnTo>
                  <a:lnTo>
                    <a:pt x="82" y="251"/>
                  </a:lnTo>
                  <a:lnTo>
                    <a:pt x="87" y="245"/>
                  </a:lnTo>
                  <a:lnTo>
                    <a:pt x="98" y="228"/>
                  </a:lnTo>
                  <a:lnTo>
                    <a:pt x="129" y="257"/>
                  </a:lnTo>
                  <a:lnTo>
                    <a:pt x="154" y="228"/>
                  </a:lnTo>
                  <a:lnTo>
                    <a:pt x="160" y="234"/>
                  </a:lnTo>
                  <a:lnTo>
                    <a:pt x="160" y="228"/>
                  </a:lnTo>
                  <a:lnTo>
                    <a:pt x="165" y="228"/>
                  </a:lnTo>
                  <a:lnTo>
                    <a:pt x="165" y="222"/>
                  </a:lnTo>
                  <a:lnTo>
                    <a:pt x="170" y="217"/>
                  </a:lnTo>
                  <a:lnTo>
                    <a:pt x="170" y="211"/>
                  </a:lnTo>
                  <a:lnTo>
                    <a:pt x="165" y="211"/>
                  </a:lnTo>
                  <a:lnTo>
                    <a:pt x="160" y="211"/>
                  </a:lnTo>
                  <a:lnTo>
                    <a:pt x="154" y="205"/>
                  </a:lnTo>
                  <a:lnTo>
                    <a:pt x="149" y="222"/>
                  </a:lnTo>
                  <a:lnTo>
                    <a:pt x="134" y="217"/>
                  </a:lnTo>
                  <a:lnTo>
                    <a:pt x="134" y="200"/>
                  </a:lnTo>
                  <a:lnTo>
                    <a:pt x="139" y="200"/>
                  </a:lnTo>
                  <a:lnTo>
                    <a:pt x="144" y="182"/>
                  </a:lnTo>
                  <a:lnTo>
                    <a:pt x="149" y="171"/>
                  </a:lnTo>
                  <a:lnTo>
                    <a:pt x="144" y="171"/>
                  </a:lnTo>
                  <a:lnTo>
                    <a:pt x="149" y="165"/>
                  </a:lnTo>
                  <a:lnTo>
                    <a:pt x="149" y="154"/>
                  </a:lnTo>
                  <a:lnTo>
                    <a:pt x="154" y="148"/>
                  </a:lnTo>
                  <a:lnTo>
                    <a:pt x="154" y="143"/>
                  </a:lnTo>
                  <a:lnTo>
                    <a:pt x="144" y="137"/>
                  </a:lnTo>
                  <a:lnTo>
                    <a:pt x="144" y="131"/>
                  </a:lnTo>
                  <a:lnTo>
                    <a:pt x="154" y="108"/>
                  </a:lnTo>
                  <a:lnTo>
                    <a:pt x="165" y="103"/>
                  </a:lnTo>
                  <a:lnTo>
                    <a:pt x="170" y="69"/>
                  </a:lnTo>
                  <a:lnTo>
                    <a:pt x="170" y="63"/>
                  </a:lnTo>
                  <a:lnTo>
                    <a:pt x="165" y="63"/>
                  </a:lnTo>
                  <a:lnTo>
                    <a:pt x="160" y="57"/>
                  </a:lnTo>
                  <a:lnTo>
                    <a:pt x="154" y="57"/>
                  </a:lnTo>
                  <a:lnTo>
                    <a:pt x="149" y="57"/>
                  </a:lnTo>
                  <a:lnTo>
                    <a:pt x="149" y="46"/>
                  </a:lnTo>
                  <a:lnTo>
                    <a:pt x="165" y="17"/>
                  </a:lnTo>
                  <a:lnTo>
                    <a:pt x="175" y="23"/>
                  </a:lnTo>
                  <a:lnTo>
                    <a:pt x="180" y="23"/>
                  </a:lnTo>
                  <a:lnTo>
                    <a:pt x="185" y="17"/>
                  </a:lnTo>
                  <a:lnTo>
                    <a:pt x="185" y="12"/>
                  </a:lnTo>
                  <a:close/>
                </a:path>
              </a:pathLst>
            </a:custGeom>
            <a:solidFill>
              <a:srgbClr val="00B0F0">
                <a:alpha val="36862"/>
              </a:srgbClr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68" name="Freeform 28"/>
            <p:cNvSpPr>
              <a:spLocks/>
            </p:cNvSpPr>
            <p:nvPr/>
          </p:nvSpPr>
          <p:spPr bwMode="auto">
            <a:xfrm>
              <a:off x="2754077" y="3138488"/>
              <a:ext cx="807799" cy="957262"/>
            </a:xfrm>
            <a:custGeom>
              <a:avLst/>
              <a:gdLst>
                <a:gd name="T0" fmla="*/ 2147483646 w 619"/>
                <a:gd name="T1" fmla="*/ 2147483646 h 706"/>
                <a:gd name="T2" fmla="*/ 2147483646 w 619"/>
                <a:gd name="T3" fmla="*/ 2147483646 h 706"/>
                <a:gd name="T4" fmla="*/ 2147483646 w 619"/>
                <a:gd name="T5" fmla="*/ 2147483646 h 706"/>
                <a:gd name="T6" fmla="*/ 2147483646 w 619"/>
                <a:gd name="T7" fmla="*/ 2147483646 h 706"/>
                <a:gd name="T8" fmla="*/ 2147483646 w 619"/>
                <a:gd name="T9" fmla="*/ 2147483646 h 706"/>
                <a:gd name="T10" fmla="*/ 2147483646 w 619"/>
                <a:gd name="T11" fmla="*/ 2147483646 h 706"/>
                <a:gd name="T12" fmla="*/ 2147483646 w 619"/>
                <a:gd name="T13" fmla="*/ 2147483646 h 706"/>
                <a:gd name="T14" fmla="*/ 2147483646 w 619"/>
                <a:gd name="T15" fmla="*/ 2147483646 h 706"/>
                <a:gd name="T16" fmla="*/ 2147483646 w 619"/>
                <a:gd name="T17" fmla="*/ 2147483646 h 706"/>
                <a:gd name="T18" fmla="*/ 2147483646 w 619"/>
                <a:gd name="T19" fmla="*/ 2147483646 h 706"/>
                <a:gd name="T20" fmla="*/ 2147483646 w 619"/>
                <a:gd name="T21" fmla="*/ 2147483646 h 706"/>
                <a:gd name="T22" fmla="*/ 2147483646 w 619"/>
                <a:gd name="T23" fmla="*/ 2147483646 h 706"/>
                <a:gd name="T24" fmla="*/ 2147483646 w 619"/>
                <a:gd name="T25" fmla="*/ 2147483646 h 706"/>
                <a:gd name="T26" fmla="*/ 2147483646 w 619"/>
                <a:gd name="T27" fmla="*/ 2147483646 h 706"/>
                <a:gd name="T28" fmla="*/ 2147483646 w 619"/>
                <a:gd name="T29" fmla="*/ 2147483646 h 706"/>
                <a:gd name="T30" fmla="*/ 2147483646 w 619"/>
                <a:gd name="T31" fmla="*/ 2147483646 h 706"/>
                <a:gd name="T32" fmla="*/ 2147483646 w 619"/>
                <a:gd name="T33" fmla="*/ 2147483646 h 706"/>
                <a:gd name="T34" fmla="*/ 2147483646 w 619"/>
                <a:gd name="T35" fmla="*/ 2147483646 h 706"/>
                <a:gd name="T36" fmla="*/ 2147483646 w 619"/>
                <a:gd name="T37" fmla="*/ 2147483646 h 706"/>
                <a:gd name="T38" fmla="*/ 2147483646 w 619"/>
                <a:gd name="T39" fmla="*/ 2147483646 h 706"/>
                <a:gd name="T40" fmla="*/ 2147483646 w 619"/>
                <a:gd name="T41" fmla="*/ 2147483646 h 706"/>
                <a:gd name="T42" fmla="*/ 2147483646 w 619"/>
                <a:gd name="T43" fmla="*/ 2147483646 h 706"/>
                <a:gd name="T44" fmla="*/ 2147483646 w 619"/>
                <a:gd name="T45" fmla="*/ 2147483646 h 706"/>
                <a:gd name="T46" fmla="*/ 2147483646 w 619"/>
                <a:gd name="T47" fmla="*/ 2147483646 h 706"/>
                <a:gd name="T48" fmla="*/ 2147483646 w 619"/>
                <a:gd name="T49" fmla="*/ 2147483646 h 706"/>
                <a:gd name="T50" fmla="*/ 2147483646 w 619"/>
                <a:gd name="T51" fmla="*/ 2147483646 h 706"/>
                <a:gd name="T52" fmla="*/ 2147483646 w 619"/>
                <a:gd name="T53" fmla="*/ 2147483646 h 706"/>
                <a:gd name="T54" fmla="*/ 2147483646 w 619"/>
                <a:gd name="T55" fmla="*/ 2147483646 h 706"/>
                <a:gd name="T56" fmla="*/ 2147483646 w 619"/>
                <a:gd name="T57" fmla="*/ 2147483646 h 706"/>
                <a:gd name="T58" fmla="*/ 2147483646 w 619"/>
                <a:gd name="T59" fmla="*/ 2147483646 h 706"/>
                <a:gd name="T60" fmla="*/ 2147483646 w 619"/>
                <a:gd name="T61" fmla="*/ 2147483646 h 706"/>
                <a:gd name="T62" fmla="*/ 2147483646 w 619"/>
                <a:gd name="T63" fmla="*/ 2147483646 h 706"/>
                <a:gd name="T64" fmla="*/ 2147483646 w 619"/>
                <a:gd name="T65" fmla="*/ 2147483646 h 706"/>
                <a:gd name="T66" fmla="*/ 2147483646 w 619"/>
                <a:gd name="T67" fmla="*/ 2147483646 h 706"/>
                <a:gd name="T68" fmla="*/ 2147483646 w 619"/>
                <a:gd name="T69" fmla="*/ 2147483646 h 706"/>
                <a:gd name="T70" fmla="*/ 2147483646 w 619"/>
                <a:gd name="T71" fmla="*/ 2147483646 h 706"/>
                <a:gd name="T72" fmla="*/ 2147483646 w 619"/>
                <a:gd name="T73" fmla="*/ 2147483646 h 706"/>
                <a:gd name="T74" fmla="*/ 2147483646 w 619"/>
                <a:gd name="T75" fmla="*/ 2147483646 h 706"/>
                <a:gd name="T76" fmla="*/ 2147483646 w 619"/>
                <a:gd name="T77" fmla="*/ 2147483646 h 706"/>
                <a:gd name="T78" fmla="*/ 2147483646 w 619"/>
                <a:gd name="T79" fmla="*/ 2147483646 h 706"/>
                <a:gd name="T80" fmla="*/ 2147483646 w 619"/>
                <a:gd name="T81" fmla="*/ 2147483646 h 706"/>
                <a:gd name="T82" fmla="*/ 2147483646 w 619"/>
                <a:gd name="T83" fmla="*/ 2147483646 h 706"/>
                <a:gd name="T84" fmla="*/ 2147483646 w 619"/>
                <a:gd name="T85" fmla="*/ 2147483646 h 706"/>
                <a:gd name="T86" fmla="*/ 2147483646 w 619"/>
                <a:gd name="T87" fmla="*/ 2147483646 h 706"/>
                <a:gd name="T88" fmla="*/ 2147483646 w 619"/>
                <a:gd name="T89" fmla="*/ 2147483646 h 706"/>
                <a:gd name="T90" fmla="*/ 2147483646 w 619"/>
                <a:gd name="T91" fmla="*/ 2147483646 h 706"/>
                <a:gd name="T92" fmla="*/ 2147483646 w 619"/>
                <a:gd name="T93" fmla="*/ 2147483646 h 706"/>
                <a:gd name="T94" fmla="*/ 2147483646 w 619"/>
                <a:gd name="T95" fmla="*/ 2147483646 h 706"/>
                <a:gd name="T96" fmla="*/ 2147483646 w 619"/>
                <a:gd name="T97" fmla="*/ 2147483646 h 706"/>
                <a:gd name="T98" fmla="*/ 2147483646 w 619"/>
                <a:gd name="T99" fmla="*/ 2147483646 h 706"/>
                <a:gd name="T100" fmla="*/ 2147483646 w 619"/>
                <a:gd name="T101" fmla="*/ 2147483646 h 706"/>
                <a:gd name="T102" fmla="*/ 2147483646 w 619"/>
                <a:gd name="T103" fmla="*/ 2147483646 h 706"/>
                <a:gd name="T104" fmla="*/ 0 w 619"/>
                <a:gd name="T105" fmla="*/ 2147483646 h 706"/>
                <a:gd name="T106" fmla="*/ 2147483646 w 619"/>
                <a:gd name="T107" fmla="*/ 2147483646 h 706"/>
                <a:gd name="T108" fmla="*/ 2147483646 w 619"/>
                <a:gd name="T109" fmla="*/ 2147483646 h 706"/>
                <a:gd name="T110" fmla="*/ 2147483646 w 619"/>
                <a:gd name="T111" fmla="*/ 2147483646 h 706"/>
                <a:gd name="T112" fmla="*/ 2147483646 w 619"/>
                <a:gd name="T113" fmla="*/ 2147483646 h 706"/>
                <a:gd name="T114" fmla="*/ 2147483646 w 619"/>
                <a:gd name="T115" fmla="*/ 2147483646 h 706"/>
                <a:gd name="T116" fmla="*/ 2147483646 w 619"/>
                <a:gd name="T117" fmla="*/ 2147483646 h 706"/>
                <a:gd name="T118" fmla="*/ 2147483646 w 619"/>
                <a:gd name="T119" fmla="*/ 2147483646 h 706"/>
                <a:gd name="T120" fmla="*/ 2147483646 w 619"/>
                <a:gd name="T121" fmla="*/ 2147483646 h 706"/>
                <a:gd name="T122" fmla="*/ 2147483646 w 619"/>
                <a:gd name="T123" fmla="*/ 0 h 706"/>
                <a:gd name="T124" fmla="*/ 2147483646 w 619"/>
                <a:gd name="T125" fmla="*/ 2147483646 h 70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19"/>
                <a:gd name="T190" fmla="*/ 0 h 706"/>
                <a:gd name="T191" fmla="*/ 619 w 619"/>
                <a:gd name="T192" fmla="*/ 706 h 70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19" h="706">
                  <a:moveTo>
                    <a:pt x="237" y="11"/>
                  </a:moveTo>
                  <a:lnTo>
                    <a:pt x="232" y="23"/>
                  </a:lnTo>
                  <a:lnTo>
                    <a:pt x="263" y="51"/>
                  </a:lnTo>
                  <a:lnTo>
                    <a:pt x="268" y="57"/>
                  </a:lnTo>
                  <a:lnTo>
                    <a:pt x="279" y="68"/>
                  </a:lnTo>
                  <a:lnTo>
                    <a:pt x="289" y="80"/>
                  </a:lnTo>
                  <a:lnTo>
                    <a:pt x="299" y="91"/>
                  </a:lnTo>
                  <a:lnTo>
                    <a:pt x="299" y="97"/>
                  </a:lnTo>
                  <a:lnTo>
                    <a:pt x="294" y="120"/>
                  </a:lnTo>
                  <a:lnTo>
                    <a:pt x="304" y="125"/>
                  </a:lnTo>
                  <a:lnTo>
                    <a:pt x="315" y="137"/>
                  </a:lnTo>
                  <a:lnTo>
                    <a:pt x="315" y="142"/>
                  </a:lnTo>
                  <a:lnTo>
                    <a:pt x="320" y="148"/>
                  </a:lnTo>
                  <a:lnTo>
                    <a:pt x="320" y="154"/>
                  </a:lnTo>
                  <a:lnTo>
                    <a:pt x="335" y="154"/>
                  </a:lnTo>
                  <a:lnTo>
                    <a:pt x="340" y="165"/>
                  </a:lnTo>
                  <a:lnTo>
                    <a:pt x="366" y="177"/>
                  </a:lnTo>
                  <a:lnTo>
                    <a:pt x="377" y="182"/>
                  </a:lnTo>
                  <a:lnTo>
                    <a:pt x="371" y="188"/>
                  </a:lnTo>
                  <a:lnTo>
                    <a:pt x="371" y="194"/>
                  </a:lnTo>
                  <a:lnTo>
                    <a:pt x="351" y="188"/>
                  </a:lnTo>
                  <a:lnTo>
                    <a:pt x="346" y="211"/>
                  </a:lnTo>
                  <a:lnTo>
                    <a:pt x="371" y="222"/>
                  </a:lnTo>
                  <a:lnTo>
                    <a:pt x="377" y="211"/>
                  </a:lnTo>
                  <a:lnTo>
                    <a:pt x="397" y="217"/>
                  </a:lnTo>
                  <a:lnTo>
                    <a:pt x="454" y="234"/>
                  </a:lnTo>
                  <a:lnTo>
                    <a:pt x="449" y="245"/>
                  </a:lnTo>
                  <a:lnTo>
                    <a:pt x="459" y="251"/>
                  </a:lnTo>
                  <a:lnTo>
                    <a:pt x="485" y="262"/>
                  </a:lnTo>
                  <a:lnTo>
                    <a:pt x="474" y="279"/>
                  </a:lnTo>
                  <a:lnTo>
                    <a:pt x="490" y="291"/>
                  </a:lnTo>
                  <a:lnTo>
                    <a:pt x="495" y="291"/>
                  </a:lnTo>
                  <a:lnTo>
                    <a:pt x="500" y="285"/>
                  </a:lnTo>
                  <a:lnTo>
                    <a:pt x="521" y="296"/>
                  </a:lnTo>
                  <a:lnTo>
                    <a:pt x="521" y="30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6" y="342"/>
                  </a:lnTo>
                  <a:lnTo>
                    <a:pt x="552" y="376"/>
                  </a:lnTo>
                  <a:lnTo>
                    <a:pt x="562" y="370"/>
                  </a:lnTo>
                  <a:lnTo>
                    <a:pt x="578" y="359"/>
                  </a:lnTo>
                  <a:lnTo>
                    <a:pt x="598" y="382"/>
                  </a:lnTo>
                  <a:lnTo>
                    <a:pt x="603" y="387"/>
                  </a:lnTo>
                  <a:lnTo>
                    <a:pt x="614" y="387"/>
                  </a:lnTo>
                  <a:lnTo>
                    <a:pt x="619" y="393"/>
                  </a:lnTo>
                  <a:lnTo>
                    <a:pt x="619" y="399"/>
                  </a:lnTo>
                  <a:lnTo>
                    <a:pt x="614" y="405"/>
                  </a:lnTo>
                  <a:lnTo>
                    <a:pt x="609" y="405"/>
                  </a:lnTo>
                  <a:lnTo>
                    <a:pt x="603" y="405"/>
                  </a:lnTo>
                  <a:lnTo>
                    <a:pt x="598" y="410"/>
                  </a:lnTo>
                  <a:lnTo>
                    <a:pt x="593" y="416"/>
                  </a:lnTo>
                  <a:lnTo>
                    <a:pt x="598" y="439"/>
                  </a:lnTo>
                  <a:lnTo>
                    <a:pt x="593" y="450"/>
                  </a:lnTo>
                  <a:lnTo>
                    <a:pt x="598" y="456"/>
                  </a:lnTo>
                  <a:lnTo>
                    <a:pt x="593" y="461"/>
                  </a:lnTo>
                  <a:lnTo>
                    <a:pt x="578" y="479"/>
                  </a:lnTo>
                  <a:lnTo>
                    <a:pt x="588" y="496"/>
                  </a:lnTo>
                  <a:lnTo>
                    <a:pt x="521" y="547"/>
                  </a:lnTo>
                  <a:lnTo>
                    <a:pt x="536" y="575"/>
                  </a:lnTo>
                  <a:lnTo>
                    <a:pt x="500" y="604"/>
                  </a:lnTo>
                  <a:lnTo>
                    <a:pt x="511" y="632"/>
                  </a:lnTo>
                  <a:lnTo>
                    <a:pt x="495" y="644"/>
                  </a:lnTo>
                  <a:lnTo>
                    <a:pt x="490" y="649"/>
                  </a:lnTo>
                  <a:lnTo>
                    <a:pt x="495" y="655"/>
                  </a:lnTo>
                  <a:lnTo>
                    <a:pt x="485" y="655"/>
                  </a:lnTo>
                  <a:lnTo>
                    <a:pt x="474" y="667"/>
                  </a:lnTo>
                  <a:lnTo>
                    <a:pt x="469" y="661"/>
                  </a:lnTo>
                  <a:lnTo>
                    <a:pt x="464" y="667"/>
                  </a:lnTo>
                  <a:lnTo>
                    <a:pt x="454" y="672"/>
                  </a:lnTo>
                  <a:lnTo>
                    <a:pt x="469" y="701"/>
                  </a:lnTo>
                  <a:lnTo>
                    <a:pt x="459" y="706"/>
                  </a:lnTo>
                  <a:lnTo>
                    <a:pt x="454" y="706"/>
                  </a:lnTo>
                  <a:lnTo>
                    <a:pt x="444" y="695"/>
                  </a:lnTo>
                  <a:lnTo>
                    <a:pt x="423" y="667"/>
                  </a:lnTo>
                  <a:lnTo>
                    <a:pt x="423" y="661"/>
                  </a:lnTo>
                  <a:lnTo>
                    <a:pt x="418" y="661"/>
                  </a:lnTo>
                  <a:lnTo>
                    <a:pt x="413" y="661"/>
                  </a:lnTo>
                  <a:lnTo>
                    <a:pt x="407" y="655"/>
                  </a:lnTo>
                  <a:lnTo>
                    <a:pt x="402" y="655"/>
                  </a:lnTo>
                  <a:lnTo>
                    <a:pt x="407" y="638"/>
                  </a:lnTo>
                  <a:lnTo>
                    <a:pt x="402" y="638"/>
                  </a:lnTo>
                  <a:lnTo>
                    <a:pt x="397" y="638"/>
                  </a:lnTo>
                  <a:lnTo>
                    <a:pt x="397" y="632"/>
                  </a:lnTo>
                  <a:lnTo>
                    <a:pt x="397" y="627"/>
                  </a:lnTo>
                  <a:lnTo>
                    <a:pt x="377" y="621"/>
                  </a:lnTo>
                  <a:lnTo>
                    <a:pt x="377" y="615"/>
                  </a:lnTo>
                  <a:lnTo>
                    <a:pt x="340" y="598"/>
                  </a:lnTo>
                  <a:lnTo>
                    <a:pt x="335" y="615"/>
                  </a:lnTo>
                  <a:lnTo>
                    <a:pt x="330" y="621"/>
                  </a:lnTo>
                  <a:lnTo>
                    <a:pt x="330" y="632"/>
                  </a:lnTo>
                  <a:lnTo>
                    <a:pt x="325" y="638"/>
                  </a:lnTo>
                  <a:lnTo>
                    <a:pt x="294" y="632"/>
                  </a:lnTo>
                  <a:lnTo>
                    <a:pt x="258" y="615"/>
                  </a:lnTo>
                  <a:lnTo>
                    <a:pt x="248" y="615"/>
                  </a:lnTo>
                  <a:lnTo>
                    <a:pt x="237" y="615"/>
                  </a:lnTo>
                  <a:lnTo>
                    <a:pt x="237" y="610"/>
                  </a:lnTo>
                  <a:lnTo>
                    <a:pt x="232" y="604"/>
                  </a:lnTo>
                  <a:lnTo>
                    <a:pt x="227" y="598"/>
                  </a:lnTo>
                  <a:lnTo>
                    <a:pt x="222" y="592"/>
                  </a:lnTo>
                  <a:lnTo>
                    <a:pt x="222" y="575"/>
                  </a:lnTo>
                  <a:lnTo>
                    <a:pt x="227" y="558"/>
                  </a:lnTo>
                  <a:lnTo>
                    <a:pt x="212" y="547"/>
                  </a:lnTo>
                  <a:lnTo>
                    <a:pt x="206" y="541"/>
                  </a:lnTo>
                  <a:lnTo>
                    <a:pt x="206" y="536"/>
                  </a:lnTo>
                  <a:lnTo>
                    <a:pt x="206" y="530"/>
                  </a:lnTo>
                  <a:lnTo>
                    <a:pt x="206" y="524"/>
                  </a:lnTo>
                  <a:lnTo>
                    <a:pt x="186" y="513"/>
                  </a:lnTo>
                  <a:lnTo>
                    <a:pt x="191" y="507"/>
                  </a:lnTo>
                  <a:lnTo>
                    <a:pt x="191" y="501"/>
                  </a:lnTo>
                  <a:lnTo>
                    <a:pt x="181" y="501"/>
                  </a:lnTo>
                  <a:lnTo>
                    <a:pt x="181" y="496"/>
                  </a:lnTo>
                  <a:lnTo>
                    <a:pt x="186" y="484"/>
                  </a:lnTo>
                  <a:lnTo>
                    <a:pt x="186" y="479"/>
                  </a:lnTo>
                  <a:lnTo>
                    <a:pt x="181" y="479"/>
                  </a:lnTo>
                  <a:lnTo>
                    <a:pt x="175" y="473"/>
                  </a:lnTo>
                  <a:lnTo>
                    <a:pt x="181" y="467"/>
                  </a:lnTo>
                  <a:lnTo>
                    <a:pt x="186" y="461"/>
                  </a:lnTo>
                  <a:lnTo>
                    <a:pt x="186" y="456"/>
                  </a:lnTo>
                  <a:lnTo>
                    <a:pt x="181" y="456"/>
                  </a:lnTo>
                  <a:lnTo>
                    <a:pt x="175" y="450"/>
                  </a:lnTo>
                  <a:lnTo>
                    <a:pt x="170" y="450"/>
                  </a:lnTo>
                  <a:lnTo>
                    <a:pt x="170" y="444"/>
                  </a:lnTo>
                  <a:lnTo>
                    <a:pt x="165" y="433"/>
                  </a:lnTo>
                  <a:lnTo>
                    <a:pt x="160" y="427"/>
                  </a:lnTo>
                  <a:lnTo>
                    <a:pt x="150" y="422"/>
                  </a:lnTo>
                  <a:lnTo>
                    <a:pt x="145" y="422"/>
                  </a:lnTo>
                  <a:lnTo>
                    <a:pt x="139" y="427"/>
                  </a:lnTo>
                  <a:lnTo>
                    <a:pt x="134" y="422"/>
                  </a:lnTo>
                  <a:lnTo>
                    <a:pt x="129" y="422"/>
                  </a:lnTo>
                  <a:lnTo>
                    <a:pt x="119" y="422"/>
                  </a:lnTo>
                  <a:lnTo>
                    <a:pt x="124" y="393"/>
                  </a:lnTo>
                  <a:lnTo>
                    <a:pt x="119" y="387"/>
                  </a:lnTo>
                  <a:lnTo>
                    <a:pt x="124" y="365"/>
                  </a:lnTo>
                  <a:lnTo>
                    <a:pt x="114" y="359"/>
                  </a:lnTo>
                  <a:lnTo>
                    <a:pt x="119" y="342"/>
                  </a:lnTo>
                  <a:lnTo>
                    <a:pt x="114" y="342"/>
                  </a:lnTo>
                  <a:lnTo>
                    <a:pt x="114" y="325"/>
                  </a:lnTo>
                  <a:lnTo>
                    <a:pt x="114" y="313"/>
                  </a:lnTo>
                  <a:lnTo>
                    <a:pt x="119" y="302"/>
                  </a:lnTo>
                  <a:lnTo>
                    <a:pt x="119" y="285"/>
                  </a:lnTo>
                  <a:lnTo>
                    <a:pt x="119" y="268"/>
                  </a:lnTo>
                  <a:lnTo>
                    <a:pt x="119" y="251"/>
                  </a:lnTo>
                  <a:lnTo>
                    <a:pt x="119" y="239"/>
                  </a:lnTo>
                  <a:lnTo>
                    <a:pt x="124" y="234"/>
                  </a:lnTo>
                  <a:lnTo>
                    <a:pt x="98" y="222"/>
                  </a:lnTo>
                  <a:lnTo>
                    <a:pt x="93" y="217"/>
                  </a:lnTo>
                  <a:lnTo>
                    <a:pt x="98" y="211"/>
                  </a:lnTo>
                  <a:lnTo>
                    <a:pt x="103" y="194"/>
                  </a:lnTo>
                  <a:lnTo>
                    <a:pt x="103" y="188"/>
                  </a:lnTo>
                  <a:lnTo>
                    <a:pt x="83" y="188"/>
                  </a:lnTo>
                  <a:lnTo>
                    <a:pt x="72" y="177"/>
                  </a:lnTo>
                  <a:lnTo>
                    <a:pt x="67" y="177"/>
                  </a:lnTo>
                  <a:lnTo>
                    <a:pt x="57" y="188"/>
                  </a:lnTo>
                  <a:lnTo>
                    <a:pt x="52" y="188"/>
                  </a:lnTo>
                  <a:lnTo>
                    <a:pt x="52" y="177"/>
                  </a:lnTo>
                  <a:lnTo>
                    <a:pt x="36" y="154"/>
                  </a:lnTo>
                  <a:lnTo>
                    <a:pt x="5" y="137"/>
                  </a:lnTo>
                  <a:lnTo>
                    <a:pt x="0" y="137"/>
                  </a:lnTo>
                  <a:lnTo>
                    <a:pt x="0" y="131"/>
                  </a:lnTo>
                  <a:lnTo>
                    <a:pt x="0" y="125"/>
                  </a:lnTo>
                  <a:lnTo>
                    <a:pt x="5" y="108"/>
                  </a:lnTo>
                  <a:lnTo>
                    <a:pt x="5" y="103"/>
                  </a:lnTo>
                  <a:lnTo>
                    <a:pt x="16" y="80"/>
                  </a:lnTo>
                  <a:lnTo>
                    <a:pt x="26" y="80"/>
                  </a:lnTo>
                  <a:lnTo>
                    <a:pt x="26" y="68"/>
                  </a:lnTo>
                  <a:lnTo>
                    <a:pt x="31" y="63"/>
                  </a:lnTo>
                  <a:lnTo>
                    <a:pt x="41" y="57"/>
                  </a:lnTo>
                  <a:lnTo>
                    <a:pt x="52" y="57"/>
                  </a:lnTo>
                  <a:lnTo>
                    <a:pt x="57" y="57"/>
                  </a:lnTo>
                  <a:lnTo>
                    <a:pt x="67" y="63"/>
                  </a:lnTo>
                  <a:lnTo>
                    <a:pt x="98" y="40"/>
                  </a:lnTo>
                  <a:lnTo>
                    <a:pt x="98" y="34"/>
                  </a:lnTo>
                  <a:lnTo>
                    <a:pt x="103" y="40"/>
                  </a:lnTo>
                  <a:lnTo>
                    <a:pt x="114" y="40"/>
                  </a:lnTo>
                  <a:lnTo>
                    <a:pt x="119" y="11"/>
                  </a:lnTo>
                  <a:lnTo>
                    <a:pt x="124" y="6"/>
                  </a:lnTo>
                  <a:lnTo>
                    <a:pt x="129" y="11"/>
                  </a:lnTo>
                  <a:lnTo>
                    <a:pt x="129" y="17"/>
                  </a:lnTo>
                  <a:lnTo>
                    <a:pt x="139" y="17"/>
                  </a:lnTo>
                  <a:lnTo>
                    <a:pt x="145" y="23"/>
                  </a:lnTo>
                  <a:lnTo>
                    <a:pt x="155" y="29"/>
                  </a:lnTo>
                  <a:lnTo>
                    <a:pt x="160" y="17"/>
                  </a:lnTo>
                  <a:lnTo>
                    <a:pt x="175" y="23"/>
                  </a:lnTo>
                  <a:lnTo>
                    <a:pt x="181" y="23"/>
                  </a:lnTo>
                  <a:lnTo>
                    <a:pt x="191" y="11"/>
                  </a:lnTo>
                  <a:lnTo>
                    <a:pt x="201" y="0"/>
                  </a:lnTo>
                  <a:lnTo>
                    <a:pt x="212" y="6"/>
                  </a:lnTo>
                  <a:lnTo>
                    <a:pt x="232" y="11"/>
                  </a:lnTo>
                  <a:lnTo>
                    <a:pt x="237" y="11"/>
                  </a:lnTo>
                  <a:close/>
                </a:path>
              </a:pathLst>
            </a:custGeom>
            <a:solidFill>
              <a:srgbClr val="00B0F0">
                <a:alpha val="36862"/>
              </a:srgbClr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69" name="Freeform 29"/>
            <p:cNvSpPr>
              <a:spLocks/>
            </p:cNvSpPr>
            <p:nvPr/>
          </p:nvSpPr>
          <p:spPr bwMode="auto">
            <a:xfrm>
              <a:off x="2867979" y="5102226"/>
              <a:ext cx="1156996" cy="1296988"/>
            </a:xfrm>
            <a:custGeom>
              <a:avLst/>
              <a:gdLst>
                <a:gd name="T0" fmla="*/ 2147483646 w 887"/>
                <a:gd name="T1" fmla="*/ 2147483646 h 957"/>
                <a:gd name="T2" fmla="*/ 2147483646 w 887"/>
                <a:gd name="T3" fmla="*/ 2147483646 h 957"/>
                <a:gd name="T4" fmla="*/ 2147483646 w 887"/>
                <a:gd name="T5" fmla="*/ 2147483646 h 957"/>
                <a:gd name="T6" fmla="*/ 2147483646 w 887"/>
                <a:gd name="T7" fmla="*/ 2147483646 h 957"/>
                <a:gd name="T8" fmla="*/ 2147483646 w 887"/>
                <a:gd name="T9" fmla="*/ 2147483646 h 957"/>
                <a:gd name="T10" fmla="*/ 2147483646 w 887"/>
                <a:gd name="T11" fmla="*/ 2147483646 h 957"/>
                <a:gd name="T12" fmla="*/ 2147483646 w 887"/>
                <a:gd name="T13" fmla="*/ 2147483646 h 957"/>
                <a:gd name="T14" fmla="*/ 2147483646 w 887"/>
                <a:gd name="T15" fmla="*/ 2147483646 h 957"/>
                <a:gd name="T16" fmla="*/ 2147483646 w 887"/>
                <a:gd name="T17" fmla="*/ 2147483646 h 957"/>
                <a:gd name="T18" fmla="*/ 2147483646 w 887"/>
                <a:gd name="T19" fmla="*/ 2147483646 h 957"/>
                <a:gd name="T20" fmla="*/ 2147483646 w 887"/>
                <a:gd name="T21" fmla="*/ 2147483646 h 957"/>
                <a:gd name="T22" fmla="*/ 2147483646 w 887"/>
                <a:gd name="T23" fmla="*/ 2147483646 h 957"/>
                <a:gd name="T24" fmla="*/ 2147483646 w 887"/>
                <a:gd name="T25" fmla="*/ 2147483646 h 957"/>
                <a:gd name="T26" fmla="*/ 2147483646 w 887"/>
                <a:gd name="T27" fmla="*/ 2147483646 h 957"/>
                <a:gd name="T28" fmla="*/ 2147483646 w 887"/>
                <a:gd name="T29" fmla="*/ 2147483646 h 957"/>
                <a:gd name="T30" fmla="*/ 2147483646 w 887"/>
                <a:gd name="T31" fmla="*/ 2147483646 h 957"/>
                <a:gd name="T32" fmla="*/ 2147483646 w 887"/>
                <a:gd name="T33" fmla="*/ 2147483646 h 957"/>
                <a:gd name="T34" fmla="*/ 2147483646 w 887"/>
                <a:gd name="T35" fmla="*/ 2147483646 h 957"/>
                <a:gd name="T36" fmla="*/ 2147483646 w 887"/>
                <a:gd name="T37" fmla="*/ 2147483646 h 957"/>
                <a:gd name="T38" fmla="*/ 2147483646 w 887"/>
                <a:gd name="T39" fmla="*/ 2147483646 h 957"/>
                <a:gd name="T40" fmla="*/ 2147483646 w 887"/>
                <a:gd name="T41" fmla="*/ 2147483646 h 957"/>
                <a:gd name="T42" fmla="*/ 2147483646 w 887"/>
                <a:gd name="T43" fmla="*/ 2147483646 h 957"/>
                <a:gd name="T44" fmla="*/ 2147483646 w 887"/>
                <a:gd name="T45" fmla="*/ 2147483646 h 957"/>
                <a:gd name="T46" fmla="*/ 2147483646 w 887"/>
                <a:gd name="T47" fmla="*/ 2147483646 h 957"/>
                <a:gd name="T48" fmla="*/ 2147483646 w 887"/>
                <a:gd name="T49" fmla="*/ 2147483646 h 957"/>
                <a:gd name="T50" fmla="*/ 2147483646 w 887"/>
                <a:gd name="T51" fmla="*/ 2147483646 h 957"/>
                <a:gd name="T52" fmla="*/ 2147483646 w 887"/>
                <a:gd name="T53" fmla="*/ 2147483646 h 957"/>
                <a:gd name="T54" fmla="*/ 2147483646 w 887"/>
                <a:gd name="T55" fmla="*/ 2147483646 h 957"/>
                <a:gd name="T56" fmla="*/ 2147483646 w 887"/>
                <a:gd name="T57" fmla="*/ 2147483646 h 957"/>
                <a:gd name="T58" fmla="*/ 2147483646 w 887"/>
                <a:gd name="T59" fmla="*/ 2147483646 h 957"/>
                <a:gd name="T60" fmla="*/ 2147483646 w 887"/>
                <a:gd name="T61" fmla="*/ 2147483646 h 957"/>
                <a:gd name="T62" fmla="*/ 2147483646 w 887"/>
                <a:gd name="T63" fmla="*/ 2147483646 h 957"/>
                <a:gd name="T64" fmla="*/ 2147483646 w 887"/>
                <a:gd name="T65" fmla="*/ 2147483646 h 957"/>
                <a:gd name="T66" fmla="*/ 2147483646 w 887"/>
                <a:gd name="T67" fmla="*/ 2147483646 h 957"/>
                <a:gd name="T68" fmla="*/ 2147483646 w 887"/>
                <a:gd name="T69" fmla="*/ 2147483646 h 957"/>
                <a:gd name="T70" fmla="*/ 2147483646 w 887"/>
                <a:gd name="T71" fmla="*/ 2147483646 h 957"/>
                <a:gd name="T72" fmla="*/ 2147483646 w 887"/>
                <a:gd name="T73" fmla="*/ 2147483646 h 957"/>
                <a:gd name="T74" fmla="*/ 2147483646 w 887"/>
                <a:gd name="T75" fmla="*/ 2147483646 h 957"/>
                <a:gd name="T76" fmla="*/ 2147483646 w 887"/>
                <a:gd name="T77" fmla="*/ 2147483646 h 957"/>
                <a:gd name="T78" fmla="*/ 2147483646 w 887"/>
                <a:gd name="T79" fmla="*/ 2147483646 h 957"/>
                <a:gd name="T80" fmla="*/ 2147483646 w 887"/>
                <a:gd name="T81" fmla="*/ 2147483646 h 957"/>
                <a:gd name="T82" fmla="*/ 2147483646 w 887"/>
                <a:gd name="T83" fmla="*/ 2147483646 h 957"/>
                <a:gd name="T84" fmla="*/ 2147483646 w 887"/>
                <a:gd name="T85" fmla="*/ 2147483646 h 957"/>
                <a:gd name="T86" fmla="*/ 2147483646 w 887"/>
                <a:gd name="T87" fmla="*/ 2147483646 h 957"/>
                <a:gd name="T88" fmla="*/ 2147483646 w 887"/>
                <a:gd name="T89" fmla="*/ 2147483646 h 957"/>
                <a:gd name="T90" fmla="*/ 2147483646 w 887"/>
                <a:gd name="T91" fmla="*/ 2147483646 h 957"/>
                <a:gd name="T92" fmla="*/ 2147483646 w 887"/>
                <a:gd name="T93" fmla="*/ 2147483646 h 957"/>
                <a:gd name="T94" fmla="*/ 2147483646 w 887"/>
                <a:gd name="T95" fmla="*/ 2147483646 h 957"/>
                <a:gd name="T96" fmla="*/ 2147483646 w 887"/>
                <a:gd name="T97" fmla="*/ 2147483646 h 957"/>
                <a:gd name="T98" fmla="*/ 2147483646 w 887"/>
                <a:gd name="T99" fmla="*/ 2147483646 h 957"/>
                <a:gd name="T100" fmla="*/ 2147483646 w 887"/>
                <a:gd name="T101" fmla="*/ 2147483646 h 957"/>
                <a:gd name="T102" fmla="*/ 2147483646 w 887"/>
                <a:gd name="T103" fmla="*/ 2147483646 h 957"/>
                <a:gd name="T104" fmla="*/ 2147483646 w 887"/>
                <a:gd name="T105" fmla="*/ 2147483646 h 957"/>
                <a:gd name="T106" fmla="*/ 2147483646 w 887"/>
                <a:gd name="T107" fmla="*/ 2147483646 h 957"/>
                <a:gd name="T108" fmla="*/ 2147483646 w 887"/>
                <a:gd name="T109" fmla="*/ 2147483646 h 957"/>
                <a:gd name="T110" fmla="*/ 2147483646 w 887"/>
                <a:gd name="T111" fmla="*/ 2147483646 h 957"/>
                <a:gd name="T112" fmla="*/ 2147483646 w 887"/>
                <a:gd name="T113" fmla="*/ 2147483646 h 957"/>
                <a:gd name="T114" fmla="*/ 2147483646 w 887"/>
                <a:gd name="T115" fmla="*/ 2147483646 h 957"/>
                <a:gd name="T116" fmla="*/ 2147483646 w 887"/>
                <a:gd name="T117" fmla="*/ 2147483646 h 957"/>
                <a:gd name="T118" fmla="*/ 2147483646 w 887"/>
                <a:gd name="T119" fmla="*/ 2147483646 h 957"/>
                <a:gd name="T120" fmla="*/ 2147483646 w 887"/>
                <a:gd name="T121" fmla="*/ 2147483646 h 957"/>
                <a:gd name="T122" fmla="*/ 2147483646 w 887"/>
                <a:gd name="T123" fmla="*/ 2147483646 h 95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87"/>
                <a:gd name="T187" fmla="*/ 0 h 957"/>
                <a:gd name="T188" fmla="*/ 887 w 887"/>
                <a:gd name="T189" fmla="*/ 957 h 95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87" h="957">
                  <a:moveTo>
                    <a:pt x="887" y="46"/>
                  </a:moveTo>
                  <a:lnTo>
                    <a:pt x="881" y="46"/>
                  </a:lnTo>
                  <a:lnTo>
                    <a:pt x="881" y="51"/>
                  </a:lnTo>
                  <a:lnTo>
                    <a:pt x="876" y="51"/>
                  </a:lnTo>
                  <a:lnTo>
                    <a:pt x="861" y="68"/>
                  </a:lnTo>
                  <a:lnTo>
                    <a:pt x="861" y="74"/>
                  </a:lnTo>
                  <a:lnTo>
                    <a:pt x="856" y="68"/>
                  </a:lnTo>
                  <a:lnTo>
                    <a:pt x="850" y="68"/>
                  </a:lnTo>
                  <a:lnTo>
                    <a:pt x="845" y="68"/>
                  </a:lnTo>
                  <a:lnTo>
                    <a:pt x="840" y="68"/>
                  </a:lnTo>
                  <a:lnTo>
                    <a:pt x="835" y="68"/>
                  </a:lnTo>
                  <a:lnTo>
                    <a:pt x="820" y="120"/>
                  </a:lnTo>
                  <a:lnTo>
                    <a:pt x="794" y="125"/>
                  </a:lnTo>
                  <a:lnTo>
                    <a:pt x="789" y="142"/>
                  </a:lnTo>
                  <a:lnTo>
                    <a:pt x="783" y="171"/>
                  </a:lnTo>
                  <a:lnTo>
                    <a:pt x="789" y="228"/>
                  </a:lnTo>
                  <a:lnTo>
                    <a:pt x="773" y="251"/>
                  </a:lnTo>
                  <a:lnTo>
                    <a:pt x="773" y="262"/>
                  </a:lnTo>
                  <a:lnTo>
                    <a:pt x="783" y="273"/>
                  </a:lnTo>
                  <a:lnTo>
                    <a:pt x="783" y="268"/>
                  </a:lnTo>
                  <a:lnTo>
                    <a:pt x="789" y="268"/>
                  </a:lnTo>
                  <a:lnTo>
                    <a:pt x="794" y="262"/>
                  </a:lnTo>
                  <a:lnTo>
                    <a:pt x="809" y="251"/>
                  </a:lnTo>
                  <a:lnTo>
                    <a:pt x="814" y="256"/>
                  </a:lnTo>
                  <a:lnTo>
                    <a:pt x="789" y="279"/>
                  </a:lnTo>
                  <a:lnTo>
                    <a:pt x="789" y="285"/>
                  </a:lnTo>
                  <a:lnTo>
                    <a:pt x="794" y="290"/>
                  </a:lnTo>
                  <a:lnTo>
                    <a:pt x="794" y="296"/>
                  </a:lnTo>
                  <a:lnTo>
                    <a:pt x="799" y="296"/>
                  </a:lnTo>
                  <a:lnTo>
                    <a:pt x="794" y="308"/>
                  </a:lnTo>
                  <a:lnTo>
                    <a:pt x="794" y="319"/>
                  </a:lnTo>
                  <a:lnTo>
                    <a:pt x="789" y="325"/>
                  </a:lnTo>
                  <a:lnTo>
                    <a:pt x="814" y="342"/>
                  </a:lnTo>
                  <a:lnTo>
                    <a:pt x="835" y="353"/>
                  </a:lnTo>
                  <a:lnTo>
                    <a:pt x="814" y="382"/>
                  </a:lnTo>
                  <a:lnTo>
                    <a:pt x="809" y="387"/>
                  </a:lnTo>
                  <a:lnTo>
                    <a:pt x="799" y="382"/>
                  </a:lnTo>
                  <a:lnTo>
                    <a:pt x="789" y="376"/>
                  </a:lnTo>
                  <a:lnTo>
                    <a:pt x="778" y="393"/>
                  </a:lnTo>
                  <a:lnTo>
                    <a:pt x="763" y="416"/>
                  </a:lnTo>
                  <a:lnTo>
                    <a:pt x="773" y="422"/>
                  </a:lnTo>
                  <a:lnTo>
                    <a:pt x="763" y="444"/>
                  </a:lnTo>
                  <a:lnTo>
                    <a:pt x="742" y="410"/>
                  </a:lnTo>
                  <a:lnTo>
                    <a:pt x="732" y="393"/>
                  </a:lnTo>
                  <a:lnTo>
                    <a:pt x="727" y="399"/>
                  </a:lnTo>
                  <a:lnTo>
                    <a:pt x="727" y="382"/>
                  </a:lnTo>
                  <a:lnTo>
                    <a:pt x="722" y="382"/>
                  </a:lnTo>
                  <a:lnTo>
                    <a:pt x="716" y="387"/>
                  </a:lnTo>
                  <a:lnTo>
                    <a:pt x="716" y="399"/>
                  </a:lnTo>
                  <a:lnTo>
                    <a:pt x="696" y="410"/>
                  </a:lnTo>
                  <a:lnTo>
                    <a:pt x="680" y="404"/>
                  </a:lnTo>
                  <a:lnTo>
                    <a:pt x="670" y="416"/>
                  </a:lnTo>
                  <a:lnTo>
                    <a:pt x="665" y="427"/>
                  </a:lnTo>
                  <a:lnTo>
                    <a:pt x="665" y="433"/>
                  </a:lnTo>
                  <a:lnTo>
                    <a:pt x="665" y="439"/>
                  </a:lnTo>
                  <a:lnTo>
                    <a:pt x="680" y="461"/>
                  </a:lnTo>
                  <a:lnTo>
                    <a:pt x="680" y="467"/>
                  </a:lnTo>
                  <a:lnTo>
                    <a:pt x="675" y="473"/>
                  </a:lnTo>
                  <a:lnTo>
                    <a:pt x="675" y="478"/>
                  </a:lnTo>
                  <a:lnTo>
                    <a:pt x="680" y="478"/>
                  </a:lnTo>
                  <a:lnTo>
                    <a:pt x="691" y="473"/>
                  </a:lnTo>
                  <a:lnTo>
                    <a:pt x="691" y="518"/>
                  </a:lnTo>
                  <a:lnTo>
                    <a:pt x="696" y="524"/>
                  </a:lnTo>
                  <a:lnTo>
                    <a:pt x="696" y="530"/>
                  </a:lnTo>
                  <a:lnTo>
                    <a:pt x="691" y="530"/>
                  </a:lnTo>
                  <a:lnTo>
                    <a:pt x="686" y="530"/>
                  </a:lnTo>
                  <a:lnTo>
                    <a:pt x="680" y="530"/>
                  </a:lnTo>
                  <a:lnTo>
                    <a:pt x="680" y="535"/>
                  </a:lnTo>
                  <a:lnTo>
                    <a:pt x="649" y="553"/>
                  </a:lnTo>
                  <a:lnTo>
                    <a:pt x="649" y="558"/>
                  </a:lnTo>
                  <a:lnTo>
                    <a:pt x="644" y="558"/>
                  </a:lnTo>
                  <a:lnTo>
                    <a:pt x="639" y="558"/>
                  </a:lnTo>
                  <a:lnTo>
                    <a:pt x="634" y="558"/>
                  </a:lnTo>
                  <a:lnTo>
                    <a:pt x="618" y="604"/>
                  </a:lnTo>
                  <a:lnTo>
                    <a:pt x="634" y="627"/>
                  </a:lnTo>
                  <a:lnTo>
                    <a:pt x="608" y="661"/>
                  </a:lnTo>
                  <a:lnTo>
                    <a:pt x="608" y="666"/>
                  </a:lnTo>
                  <a:lnTo>
                    <a:pt x="588" y="661"/>
                  </a:lnTo>
                  <a:lnTo>
                    <a:pt x="582" y="655"/>
                  </a:lnTo>
                  <a:lnTo>
                    <a:pt x="577" y="655"/>
                  </a:lnTo>
                  <a:lnTo>
                    <a:pt x="577" y="649"/>
                  </a:lnTo>
                  <a:lnTo>
                    <a:pt x="608" y="592"/>
                  </a:lnTo>
                  <a:lnTo>
                    <a:pt x="603" y="587"/>
                  </a:lnTo>
                  <a:lnTo>
                    <a:pt x="608" y="581"/>
                  </a:lnTo>
                  <a:lnTo>
                    <a:pt x="608" y="575"/>
                  </a:lnTo>
                  <a:lnTo>
                    <a:pt x="603" y="575"/>
                  </a:lnTo>
                  <a:lnTo>
                    <a:pt x="598" y="570"/>
                  </a:lnTo>
                  <a:lnTo>
                    <a:pt x="593" y="570"/>
                  </a:lnTo>
                  <a:lnTo>
                    <a:pt x="593" y="564"/>
                  </a:lnTo>
                  <a:lnTo>
                    <a:pt x="582" y="553"/>
                  </a:lnTo>
                  <a:lnTo>
                    <a:pt x="577" y="553"/>
                  </a:lnTo>
                  <a:lnTo>
                    <a:pt x="572" y="558"/>
                  </a:lnTo>
                  <a:lnTo>
                    <a:pt x="572" y="553"/>
                  </a:lnTo>
                  <a:lnTo>
                    <a:pt x="572" y="547"/>
                  </a:lnTo>
                  <a:lnTo>
                    <a:pt x="567" y="553"/>
                  </a:lnTo>
                  <a:lnTo>
                    <a:pt x="567" y="558"/>
                  </a:lnTo>
                  <a:lnTo>
                    <a:pt x="562" y="558"/>
                  </a:lnTo>
                  <a:lnTo>
                    <a:pt x="562" y="564"/>
                  </a:lnTo>
                  <a:lnTo>
                    <a:pt x="557" y="564"/>
                  </a:lnTo>
                  <a:lnTo>
                    <a:pt x="557" y="570"/>
                  </a:lnTo>
                  <a:lnTo>
                    <a:pt x="546" y="570"/>
                  </a:lnTo>
                  <a:lnTo>
                    <a:pt x="541" y="570"/>
                  </a:lnTo>
                  <a:lnTo>
                    <a:pt x="521" y="564"/>
                  </a:lnTo>
                  <a:lnTo>
                    <a:pt x="505" y="564"/>
                  </a:lnTo>
                  <a:lnTo>
                    <a:pt x="495" y="558"/>
                  </a:lnTo>
                  <a:lnTo>
                    <a:pt x="490" y="553"/>
                  </a:lnTo>
                  <a:lnTo>
                    <a:pt x="495" y="541"/>
                  </a:lnTo>
                  <a:lnTo>
                    <a:pt x="490" y="535"/>
                  </a:lnTo>
                  <a:lnTo>
                    <a:pt x="484" y="530"/>
                  </a:lnTo>
                  <a:lnTo>
                    <a:pt x="490" y="518"/>
                  </a:lnTo>
                  <a:lnTo>
                    <a:pt x="464" y="501"/>
                  </a:lnTo>
                  <a:lnTo>
                    <a:pt x="438" y="496"/>
                  </a:lnTo>
                  <a:lnTo>
                    <a:pt x="433" y="490"/>
                  </a:lnTo>
                  <a:lnTo>
                    <a:pt x="407" y="461"/>
                  </a:lnTo>
                  <a:lnTo>
                    <a:pt x="407" y="450"/>
                  </a:lnTo>
                  <a:lnTo>
                    <a:pt x="407" y="444"/>
                  </a:lnTo>
                  <a:lnTo>
                    <a:pt x="402" y="444"/>
                  </a:lnTo>
                  <a:lnTo>
                    <a:pt x="402" y="439"/>
                  </a:lnTo>
                  <a:lnTo>
                    <a:pt x="402" y="444"/>
                  </a:lnTo>
                  <a:lnTo>
                    <a:pt x="397" y="444"/>
                  </a:lnTo>
                  <a:lnTo>
                    <a:pt x="397" y="450"/>
                  </a:lnTo>
                  <a:lnTo>
                    <a:pt x="392" y="450"/>
                  </a:lnTo>
                  <a:lnTo>
                    <a:pt x="392" y="444"/>
                  </a:lnTo>
                  <a:lnTo>
                    <a:pt x="386" y="444"/>
                  </a:lnTo>
                  <a:lnTo>
                    <a:pt x="381" y="439"/>
                  </a:lnTo>
                  <a:lnTo>
                    <a:pt x="376" y="444"/>
                  </a:lnTo>
                  <a:lnTo>
                    <a:pt x="381" y="450"/>
                  </a:lnTo>
                  <a:lnTo>
                    <a:pt x="381" y="456"/>
                  </a:lnTo>
                  <a:lnTo>
                    <a:pt x="381" y="461"/>
                  </a:lnTo>
                  <a:lnTo>
                    <a:pt x="376" y="461"/>
                  </a:lnTo>
                  <a:lnTo>
                    <a:pt x="371" y="461"/>
                  </a:lnTo>
                  <a:lnTo>
                    <a:pt x="366" y="456"/>
                  </a:lnTo>
                  <a:lnTo>
                    <a:pt x="361" y="456"/>
                  </a:lnTo>
                  <a:lnTo>
                    <a:pt x="356" y="450"/>
                  </a:lnTo>
                  <a:lnTo>
                    <a:pt x="356" y="456"/>
                  </a:lnTo>
                  <a:lnTo>
                    <a:pt x="350" y="456"/>
                  </a:lnTo>
                  <a:lnTo>
                    <a:pt x="345" y="456"/>
                  </a:lnTo>
                  <a:lnTo>
                    <a:pt x="340" y="456"/>
                  </a:lnTo>
                  <a:lnTo>
                    <a:pt x="335" y="456"/>
                  </a:lnTo>
                  <a:lnTo>
                    <a:pt x="330" y="456"/>
                  </a:lnTo>
                  <a:lnTo>
                    <a:pt x="330" y="461"/>
                  </a:lnTo>
                  <a:lnTo>
                    <a:pt x="330" y="467"/>
                  </a:lnTo>
                  <a:lnTo>
                    <a:pt x="325" y="467"/>
                  </a:lnTo>
                  <a:lnTo>
                    <a:pt x="319" y="467"/>
                  </a:lnTo>
                  <a:lnTo>
                    <a:pt x="314" y="473"/>
                  </a:lnTo>
                  <a:lnTo>
                    <a:pt x="309" y="473"/>
                  </a:lnTo>
                  <a:lnTo>
                    <a:pt x="304" y="473"/>
                  </a:lnTo>
                  <a:lnTo>
                    <a:pt x="299" y="473"/>
                  </a:lnTo>
                  <a:lnTo>
                    <a:pt x="299" y="478"/>
                  </a:lnTo>
                  <a:lnTo>
                    <a:pt x="304" y="478"/>
                  </a:lnTo>
                  <a:lnTo>
                    <a:pt x="304" y="484"/>
                  </a:lnTo>
                  <a:lnTo>
                    <a:pt x="309" y="484"/>
                  </a:lnTo>
                  <a:lnTo>
                    <a:pt x="304" y="484"/>
                  </a:lnTo>
                  <a:lnTo>
                    <a:pt x="304" y="490"/>
                  </a:lnTo>
                  <a:lnTo>
                    <a:pt x="309" y="496"/>
                  </a:lnTo>
                  <a:lnTo>
                    <a:pt x="314" y="496"/>
                  </a:lnTo>
                  <a:lnTo>
                    <a:pt x="314" y="501"/>
                  </a:lnTo>
                  <a:lnTo>
                    <a:pt x="309" y="501"/>
                  </a:lnTo>
                  <a:lnTo>
                    <a:pt x="309" y="507"/>
                  </a:lnTo>
                  <a:lnTo>
                    <a:pt x="314" y="507"/>
                  </a:lnTo>
                  <a:lnTo>
                    <a:pt x="314" y="501"/>
                  </a:lnTo>
                  <a:lnTo>
                    <a:pt x="319" y="501"/>
                  </a:lnTo>
                  <a:lnTo>
                    <a:pt x="319" y="496"/>
                  </a:lnTo>
                  <a:lnTo>
                    <a:pt x="325" y="496"/>
                  </a:lnTo>
                  <a:lnTo>
                    <a:pt x="325" y="501"/>
                  </a:lnTo>
                  <a:lnTo>
                    <a:pt x="319" y="507"/>
                  </a:lnTo>
                  <a:lnTo>
                    <a:pt x="319" y="513"/>
                  </a:lnTo>
                  <a:lnTo>
                    <a:pt x="325" y="513"/>
                  </a:lnTo>
                  <a:lnTo>
                    <a:pt x="325" y="518"/>
                  </a:lnTo>
                  <a:lnTo>
                    <a:pt x="319" y="518"/>
                  </a:lnTo>
                  <a:lnTo>
                    <a:pt x="314" y="513"/>
                  </a:lnTo>
                  <a:lnTo>
                    <a:pt x="314" y="518"/>
                  </a:lnTo>
                  <a:lnTo>
                    <a:pt x="309" y="518"/>
                  </a:lnTo>
                  <a:lnTo>
                    <a:pt x="314" y="518"/>
                  </a:lnTo>
                  <a:lnTo>
                    <a:pt x="314" y="524"/>
                  </a:lnTo>
                  <a:lnTo>
                    <a:pt x="319" y="530"/>
                  </a:lnTo>
                  <a:lnTo>
                    <a:pt x="325" y="535"/>
                  </a:lnTo>
                  <a:lnTo>
                    <a:pt x="325" y="541"/>
                  </a:lnTo>
                  <a:lnTo>
                    <a:pt x="319" y="541"/>
                  </a:lnTo>
                  <a:lnTo>
                    <a:pt x="319" y="535"/>
                  </a:lnTo>
                  <a:lnTo>
                    <a:pt x="314" y="535"/>
                  </a:lnTo>
                  <a:lnTo>
                    <a:pt x="314" y="541"/>
                  </a:lnTo>
                  <a:lnTo>
                    <a:pt x="309" y="541"/>
                  </a:lnTo>
                  <a:lnTo>
                    <a:pt x="309" y="547"/>
                  </a:lnTo>
                  <a:lnTo>
                    <a:pt x="314" y="547"/>
                  </a:lnTo>
                  <a:lnTo>
                    <a:pt x="314" y="553"/>
                  </a:lnTo>
                  <a:lnTo>
                    <a:pt x="309" y="553"/>
                  </a:lnTo>
                  <a:lnTo>
                    <a:pt x="304" y="547"/>
                  </a:lnTo>
                  <a:lnTo>
                    <a:pt x="304" y="541"/>
                  </a:lnTo>
                  <a:lnTo>
                    <a:pt x="299" y="541"/>
                  </a:lnTo>
                  <a:lnTo>
                    <a:pt x="294" y="541"/>
                  </a:lnTo>
                  <a:lnTo>
                    <a:pt x="294" y="547"/>
                  </a:lnTo>
                  <a:lnTo>
                    <a:pt x="299" y="553"/>
                  </a:lnTo>
                  <a:lnTo>
                    <a:pt x="304" y="553"/>
                  </a:lnTo>
                  <a:lnTo>
                    <a:pt x="309" y="558"/>
                  </a:lnTo>
                  <a:lnTo>
                    <a:pt x="314" y="558"/>
                  </a:lnTo>
                  <a:lnTo>
                    <a:pt x="319" y="558"/>
                  </a:lnTo>
                  <a:lnTo>
                    <a:pt x="325" y="558"/>
                  </a:lnTo>
                  <a:lnTo>
                    <a:pt x="330" y="553"/>
                  </a:lnTo>
                  <a:lnTo>
                    <a:pt x="335" y="553"/>
                  </a:lnTo>
                  <a:lnTo>
                    <a:pt x="340" y="553"/>
                  </a:lnTo>
                  <a:lnTo>
                    <a:pt x="345" y="553"/>
                  </a:lnTo>
                  <a:lnTo>
                    <a:pt x="350" y="558"/>
                  </a:lnTo>
                  <a:lnTo>
                    <a:pt x="361" y="558"/>
                  </a:lnTo>
                  <a:lnTo>
                    <a:pt x="366" y="558"/>
                  </a:lnTo>
                  <a:lnTo>
                    <a:pt x="371" y="558"/>
                  </a:lnTo>
                  <a:lnTo>
                    <a:pt x="371" y="564"/>
                  </a:lnTo>
                  <a:lnTo>
                    <a:pt x="366" y="564"/>
                  </a:lnTo>
                  <a:lnTo>
                    <a:pt x="371" y="570"/>
                  </a:lnTo>
                  <a:lnTo>
                    <a:pt x="376" y="575"/>
                  </a:lnTo>
                  <a:lnTo>
                    <a:pt x="386" y="587"/>
                  </a:lnTo>
                  <a:lnTo>
                    <a:pt x="381" y="598"/>
                  </a:lnTo>
                  <a:lnTo>
                    <a:pt x="381" y="627"/>
                  </a:lnTo>
                  <a:lnTo>
                    <a:pt x="376" y="632"/>
                  </a:lnTo>
                  <a:lnTo>
                    <a:pt x="366" y="649"/>
                  </a:lnTo>
                  <a:lnTo>
                    <a:pt x="381" y="695"/>
                  </a:lnTo>
                  <a:lnTo>
                    <a:pt x="376" y="752"/>
                  </a:lnTo>
                  <a:lnTo>
                    <a:pt x="386" y="763"/>
                  </a:lnTo>
                  <a:lnTo>
                    <a:pt x="386" y="769"/>
                  </a:lnTo>
                  <a:lnTo>
                    <a:pt x="397" y="780"/>
                  </a:lnTo>
                  <a:lnTo>
                    <a:pt x="392" y="792"/>
                  </a:lnTo>
                  <a:lnTo>
                    <a:pt x="392" y="803"/>
                  </a:lnTo>
                  <a:lnTo>
                    <a:pt x="392" y="809"/>
                  </a:lnTo>
                  <a:lnTo>
                    <a:pt x="392" y="815"/>
                  </a:lnTo>
                  <a:lnTo>
                    <a:pt x="392" y="820"/>
                  </a:lnTo>
                  <a:lnTo>
                    <a:pt x="386" y="826"/>
                  </a:lnTo>
                  <a:lnTo>
                    <a:pt x="381" y="832"/>
                  </a:lnTo>
                  <a:lnTo>
                    <a:pt x="381" y="837"/>
                  </a:lnTo>
                  <a:lnTo>
                    <a:pt x="381" y="849"/>
                  </a:lnTo>
                  <a:lnTo>
                    <a:pt x="376" y="854"/>
                  </a:lnTo>
                  <a:lnTo>
                    <a:pt x="371" y="860"/>
                  </a:lnTo>
                  <a:lnTo>
                    <a:pt x="366" y="866"/>
                  </a:lnTo>
                  <a:lnTo>
                    <a:pt x="366" y="872"/>
                  </a:lnTo>
                  <a:lnTo>
                    <a:pt x="361" y="872"/>
                  </a:lnTo>
                  <a:lnTo>
                    <a:pt x="345" y="906"/>
                  </a:lnTo>
                  <a:lnTo>
                    <a:pt x="340" y="911"/>
                  </a:lnTo>
                  <a:lnTo>
                    <a:pt x="340" y="917"/>
                  </a:lnTo>
                  <a:lnTo>
                    <a:pt x="335" y="934"/>
                  </a:lnTo>
                  <a:lnTo>
                    <a:pt x="330" y="946"/>
                  </a:lnTo>
                  <a:lnTo>
                    <a:pt x="325" y="940"/>
                  </a:lnTo>
                  <a:lnTo>
                    <a:pt x="314" y="917"/>
                  </a:lnTo>
                  <a:lnTo>
                    <a:pt x="309" y="928"/>
                  </a:lnTo>
                  <a:lnTo>
                    <a:pt x="294" y="957"/>
                  </a:lnTo>
                  <a:lnTo>
                    <a:pt x="252" y="911"/>
                  </a:lnTo>
                  <a:lnTo>
                    <a:pt x="222" y="849"/>
                  </a:lnTo>
                  <a:lnTo>
                    <a:pt x="242" y="815"/>
                  </a:lnTo>
                  <a:lnTo>
                    <a:pt x="252" y="786"/>
                  </a:lnTo>
                  <a:lnTo>
                    <a:pt x="252" y="769"/>
                  </a:lnTo>
                  <a:lnTo>
                    <a:pt x="258" y="758"/>
                  </a:lnTo>
                  <a:lnTo>
                    <a:pt x="258" y="746"/>
                  </a:lnTo>
                  <a:lnTo>
                    <a:pt x="258" y="741"/>
                  </a:lnTo>
                  <a:lnTo>
                    <a:pt x="263" y="729"/>
                  </a:lnTo>
                  <a:lnTo>
                    <a:pt x="263" y="718"/>
                  </a:lnTo>
                  <a:lnTo>
                    <a:pt x="263" y="712"/>
                  </a:lnTo>
                  <a:lnTo>
                    <a:pt x="268" y="701"/>
                  </a:lnTo>
                  <a:lnTo>
                    <a:pt x="273" y="684"/>
                  </a:lnTo>
                  <a:lnTo>
                    <a:pt x="278" y="678"/>
                  </a:lnTo>
                  <a:lnTo>
                    <a:pt x="289" y="666"/>
                  </a:lnTo>
                  <a:lnTo>
                    <a:pt x="289" y="661"/>
                  </a:lnTo>
                  <a:lnTo>
                    <a:pt x="289" y="655"/>
                  </a:lnTo>
                  <a:lnTo>
                    <a:pt x="294" y="655"/>
                  </a:lnTo>
                  <a:lnTo>
                    <a:pt x="294" y="644"/>
                  </a:lnTo>
                  <a:lnTo>
                    <a:pt x="299" y="638"/>
                  </a:lnTo>
                  <a:lnTo>
                    <a:pt x="299" y="627"/>
                  </a:lnTo>
                  <a:lnTo>
                    <a:pt x="294" y="621"/>
                  </a:lnTo>
                  <a:lnTo>
                    <a:pt x="258" y="621"/>
                  </a:lnTo>
                  <a:lnTo>
                    <a:pt x="252" y="598"/>
                  </a:lnTo>
                  <a:lnTo>
                    <a:pt x="252" y="592"/>
                  </a:lnTo>
                  <a:lnTo>
                    <a:pt x="247" y="592"/>
                  </a:lnTo>
                  <a:lnTo>
                    <a:pt x="247" y="598"/>
                  </a:lnTo>
                  <a:lnTo>
                    <a:pt x="242" y="598"/>
                  </a:lnTo>
                  <a:lnTo>
                    <a:pt x="237" y="598"/>
                  </a:lnTo>
                  <a:lnTo>
                    <a:pt x="232" y="598"/>
                  </a:lnTo>
                  <a:lnTo>
                    <a:pt x="227" y="598"/>
                  </a:lnTo>
                  <a:lnTo>
                    <a:pt x="216" y="587"/>
                  </a:lnTo>
                  <a:lnTo>
                    <a:pt x="206" y="587"/>
                  </a:lnTo>
                  <a:lnTo>
                    <a:pt x="196" y="575"/>
                  </a:lnTo>
                  <a:lnTo>
                    <a:pt x="191" y="570"/>
                  </a:lnTo>
                  <a:lnTo>
                    <a:pt x="185" y="575"/>
                  </a:lnTo>
                  <a:lnTo>
                    <a:pt x="185" y="570"/>
                  </a:lnTo>
                  <a:lnTo>
                    <a:pt x="175" y="564"/>
                  </a:lnTo>
                  <a:lnTo>
                    <a:pt x="175" y="570"/>
                  </a:lnTo>
                  <a:lnTo>
                    <a:pt x="170" y="575"/>
                  </a:lnTo>
                  <a:lnTo>
                    <a:pt x="165" y="570"/>
                  </a:lnTo>
                  <a:lnTo>
                    <a:pt x="160" y="570"/>
                  </a:lnTo>
                  <a:lnTo>
                    <a:pt x="160" y="564"/>
                  </a:lnTo>
                  <a:lnTo>
                    <a:pt x="160" y="558"/>
                  </a:lnTo>
                  <a:lnTo>
                    <a:pt x="160" y="553"/>
                  </a:lnTo>
                  <a:lnTo>
                    <a:pt x="165" y="547"/>
                  </a:lnTo>
                  <a:lnTo>
                    <a:pt x="160" y="541"/>
                  </a:lnTo>
                  <a:lnTo>
                    <a:pt x="160" y="535"/>
                  </a:lnTo>
                  <a:lnTo>
                    <a:pt x="155" y="535"/>
                  </a:lnTo>
                  <a:lnTo>
                    <a:pt x="155" y="530"/>
                  </a:lnTo>
                  <a:lnTo>
                    <a:pt x="160" y="530"/>
                  </a:lnTo>
                  <a:lnTo>
                    <a:pt x="155" y="524"/>
                  </a:lnTo>
                  <a:lnTo>
                    <a:pt x="149" y="530"/>
                  </a:lnTo>
                  <a:lnTo>
                    <a:pt x="149" y="524"/>
                  </a:lnTo>
                  <a:lnTo>
                    <a:pt x="144" y="524"/>
                  </a:lnTo>
                  <a:lnTo>
                    <a:pt x="139" y="524"/>
                  </a:lnTo>
                  <a:lnTo>
                    <a:pt x="134" y="524"/>
                  </a:lnTo>
                  <a:lnTo>
                    <a:pt x="129" y="518"/>
                  </a:lnTo>
                  <a:lnTo>
                    <a:pt x="124" y="518"/>
                  </a:lnTo>
                  <a:lnTo>
                    <a:pt x="118" y="518"/>
                  </a:lnTo>
                  <a:lnTo>
                    <a:pt x="118" y="513"/>
                  </a:lnTo>
                  <a:lnTo>
                    <a:pt x="113" y="507"/>
                  </a:lnTo>
                  <a:lnTo>
                    <a:pt x="108" y="507"/>
                  </a:lnTo>
                  <a:lnTo>
                    <a:pt x="108" y="501"/>
                  </a:lnTo>
                  <a:lnTo>
                    <a:pt x="108" y="496"/>
                  </a:lnTo>
                  <a:lnTo>
                    <a:pt x="113" y="496"/>
                  </a:lnTo>
                  <a:lnTo>
                    <a:pt x="113" y="490"/>
                  </a:lnTo>
                  <a:lnTo>
                    <a:pt x="113" y="484"/>
                  </a:lnTo>
                  <a:lnTo>
                    <a:pt x="108" y="484"/>
                  </a:lnTo>
                  <a:lnTo>
                    <a:pt x="103" y="478"/>
                  </a:lnTo>
                  <a:lnTo>
                    <a:pt x="98" y="478"/>
                  </a:lnTo>
                  <a:lnTo>
                    <a:pt x="93" y="484"/>
                  </a:lnTo>
                  <a:lnTo>
                    <a:pt x="93" y="478"/>
                  </a:lnTo>
                  <a:lnTo>
                    <a:pt x="98" y="473"/>
                  </a:lnTo>
                  <a:lnTo>
                    <a:pt x="98" y="467"/>
                  </a:lnTo>
                  <a:lnTo>
                    <a:pt x="93" y="467"/>
                  </a:lnTo>
                  <a:lnTo>
                    <a:pt x="87" y="467"/>
                  </a:lnTo>
                  <a:lnTo>
                    <a:pt x="87" y="461"/>
                  </a:lnTo>
                  <a:lnTo>
                    <a:pt x="93" y="456"/>
                  </a:lnTo>
                  <a:lnTo>
                    <a:pt x="93" y="450"/>
                  </a:lnTo>
                  <a:lnTo>
                    <a:pt x="98" y="450"/>
                  </a:lnTo>
                  <a:lnTo>
                    <a:pt x="103" y="450"/>
                  </a:lnTo>
                  <a:lnTo>
                    <a:pt x="103" y="444"/>
                  </a:lnTo>
                  <a:lnTo>
                    <a:pt x="103" y="439"/>
                  </a:lnTo>
                  <a:lnTo>
                    <a:pt x="98" y="439"/>
                  </a:lnTo>
                  <a:lnTo>
                    <a:pt x="93" y="433"/>
                  </a:lnTo>
                  <a:lnTo>
                    <a:pt x="87" y="422"/>
                  </a:lnTo>
                  <a:lnTo>
                    <a:pt x="87" y="416"/>
                  </a:lnTo>
                  <a:lnTo>
                    <a:pt x="82" y="416"/>
                  </a:lnTo>
                  <a:lnTo>
                    <a:pt x="77" y="416"/>
                  </a:lnTo>
                  <a:lnTo>
                    <a:pt x="77" y="422"/>
                  </a:lnTo>
                  <a:lnTo>
                    <a:pt x="82" y="422"/>
                  </a:lnTo>
                  <a:lnTo>
                    <a:pt x="82" y="427"/>
                  </a:lnTo>
                  <a:lnTo>
                    <a:pt x="77" y="427"/>
                  </a:lnTo>
                  <a:lnTo>
                    <a:pt x="72" y="422"/>
                  </a:lnTo>
                  <a:lnTo>
                    <a:pt x="72" y="416"/>
                  </a:lnTo>
                  <a:lnTo>
                    <a:pt x="82" y="404"/>
                  </a:lnTo>
                  <a:lnTo>
                    <a:pt x="82" y="393"/>
                  </a:lnTo>
                  <a:lnTo>
                    <a:pt x="77" y="382"/>
                  </a:lnTo>
                  <a:lnTo>
                    <a:pt x="77" y="376"/>
                  </a:lnTo>
                  <a:lnTo>
                    <a:pt x="72" y="370"/>
                  </a:lnTo>
                  <a:lnTo>
                    <a:pt x="67" y="370"/>
                  </a:lnTo>
                  <a:lnTo>
                    <a:pt x="62" y="365"/>
                  </a:lnTo>
                  <a:lnTo>
                    <a:pt x="57" y="365"/>
                  </a:lnTo>
                  <a:lnTo>
                    <a:pt x="46" y="365"/>
                  </a:lnTo>
                  <a:lnTo>
                    <a:pt x="41" y="359"/>
                  </a:lnTo>
                  <a:lnTo>
                    <a:pt x="31" y="353"/>
                  </a:lnTo>
                  <a:lnTo>
                    <a:pt x="26" y="347"/>
                  </a:lnTo>
                  <a:lnTo>
                    <a:pt x="26" y="342"/>
                  </a:lnTo>
                  <a:lnTo>
                    <a:pt x="26" y="336"/>
                  </a:lnTo>
                  <a:lnTo>
                    <a:pt x="31" y="336"/>
                  </a:lnTo>
                  <a:lnTo>
                    <a:pt x="31" y="330"/>
                  </a:lnTo>
                  <a:lnTo>
                    <a:pt x="26" y="330"/>
                  </a:lnTo>
                  <a:lnTo>
                    <a:pt x="20" y="330"/>
                  </a:lnTo>
                  <a:lnTo>
                    <a:pt x="20" y="325"/>
                  </a:lnTo>
                  <a:lnTo>
                    <a:pt x="15" y="325"/>
                  </a:lnTo>
                  <a:lnTo>
                    <a:pt x="15" y="319"/>
                  </a:lnTo>
                  <a:lnTo>
                    <a:pt x="10" y="319"/>
                  </a:lnTo>
                  <a:lnTo>
                    <a:pt x="5" y="319"/>
                  </a:lnTo>
                  <a:lnTo>
                    <a:pt x="0" y="319"/>
                  </a:lnTo>
                  <a:lnTo>
                    <a:pt x="5" y="319"/>
                  </a:lnTo>
                  <a:lnTo>
                    <a:pt x="5" y="313"/>
                  </a:lnTo>
                  <a:lnTo>
                    <a:pt x="10" y="308"/>
                  </a:lnTo>
                  <a:lnTo>
                    <a:pt x="15" y="308"/>
                  </a:lnTo>
                  <a:lnTo>
                    <a:pt x="10" y="308"/>
                  </a:lnTo>
                  <a:lnTo>
                    <a:pt x="10" y="302"/>
                  </a:lnTo>
                  <a:lnTo>
                    <a:pt x="10" y="296"/>
                  </a:lnTo>
                  <a:lnTo>
                    <a:pt x="15" y="296"/>
                  </a:lnTo>
                  <a:lnTo>
                    <a:pt x="20" y="296"/>
                  </a:lnTo>
                  <a:lnTo>
                    <a:pt x="26" y="296"/>
                  </a:lnTo>
                  <a:lnTo>
                    <a:pt x="31" y="290"/>
                  </a:lnTo>
                  <a:lnTo>
                    <a:pt x="31" y="285"/>
                  </a:lnTo>
                  <a:lnTo>
                    <a:pt x="31" y="279"/>
                  </a:lnTo>
                  <a:lnTo>
                    <a:pt x="20" y="279"/>
                  </a:lnTo>
                  <a:lnTo>
                    <a:pt x="15" y="279"/>
                  </a:lnTo>
                  <a:lnTo>
                    <a:pt x="20" y="273"/>
                  </a:lnTo>
                  <a:lnTo>
                    <a:pt x="26" y="251"/>
                  </a:lnTo>
                  <a:lnTo>
                    <a:pt x="20" y="251"/>
                  </a:lnTo>
                  <a:lnTo>
                    <a:pt x="15" y="245"/>
                  </a:lnTo>
                  <a:lnTo>
                    <a:pt x="15" y="239"/>
                  </a:lnTo>
                  <a:lnTo>
                    <a:pt x="31" y="228"/>
                  </a:lnTo>
                  <a:lnTo>
                    <a:pt x="36" y="234"/>
                  </a:lnTo>
                  <a:lnTo>
                    <a:pt x="41" y="211"/>
                  </a:lnTo>
                  <a:lnTo>
                    <a:pt x="46" y="199"/>
                  </a:lnTo>
                  <a:lnTo>
                    <a:pt x="82" y="194"/>
                  </a:lnTo>
                  <a:lnTo>
                    <a:pt x="77" y="222"/>
                  </a:lnTo>
                  <a:lnTo>
                    <a:pt x="77" y="234"/>
                  </a:lnTo>
                  <a:lnTo>
                    <a:pt x="103" y="251"/>
                  </a:lnTo>
                  <a:lnTo>
                    <a:pt x="108" y="239"/>
                  </a:lnTo>
                  <a:lnTo>
                    <a:pt x="108" y="234"/>
                  </a:lnTo>
                  <a:lnTo>
                    <a:pt x="113" y="228"/>
                  </a:lnTo>
                  <a:lnTo>
                    <a:pt x="129" y="211"/>
                  </a:lnTo>
                  <a:lnTo>
                    <a:pt x="134" y="205"/>
                  </a:lnTo>
                  <a:lnTo>
                    <a:pt x="139" y="194"/>
                  </a:lnTo>
                  <a:lnTo>
                    <a:pt x="149" y="177"/>
                  </a:lnTo>
                  <a:lnTo>
                    <a:pt x="222" y="177"/>
                  </a:lnTo>
                  <a:lnTo>
                    <a:pt x="232" y="177"/>
                  </a:lnTo>
                  <a:lnTo>
                    <a:pt x="237" y="182"/>
                  </a:lnTo>
                  <a:lnTo>
                    <a:pt x="242" y="194"/>
                  </a:lnTo>
                  <a:lnTo>
                    <a:pt x="247" y="205"/>
                  </a:lnTo>
                  <a:lnTo>
                    <a:pt x="258" y="216"/>
                  </a:lnTo>
                  <a:lnTo>
                    <a:pt x="263" y="228"/>
                  </a:lnTo>
                  <a:lnTo>
                    <a:pt x="278" y="239"/>
                  </a:lnTo>
                  <a:lnTo>
                    <a:pt x="314" y="228"/>
                  </a:lnTo>
                  <a:lnTo>
                    <a:pt x="319" y="228"/>
                  </a:lnTo>
                  <a:lnTo>
                    <a:pt x="319" y="234"/>
                  </a:lnTo>
                  <a:lnTo>
                    <a:pt x="319" y="239"/>
                  </a:lnTo>
                  <a:lnTo>
                    <a:pt x="319" y="245"/>
                  </a:lnTo>
                  <a:lnTo>
                    <a:pt x="319" y="256"/>
                  </a:lnTo>
                  <a:lnTo>
                    <a:pt x="325" y="256"/>
                  </a:lnTo>
                  <a:lnTo>
                    <a:pt x="325" y="262"/>
                  </a:lnTo>
                  <a:lnTo>
                    <a:pt x="335" y="262"/>
                  </a:lnTo>
                  <a:lnTo>
                    <a:pt x="340" y="262"/>
                  </a:lnTo>
                  <a:lnTo>
                    <a:pt x="345" y="262"/>
                  </a:lnTo>
                  <a:lnTo>
                    <a:pt x="376" y="273"/>
                  </a:lnTo>
                  <a:lnTo>
                    <a:pt x="386" y="279"/>
                  </a:lnTo>
                  <a:lnTo>
                    <a:pt x="392" y="273"/>
                  </a:lnTo>
                  <a:lnTo>
                    <a:pt x="402" y="268"/>
                  </a:lnTo>
                  <a:lnTo>
                    <a:pt x="412" y="268"/>
                  </a:lnTo>
                  <a:lnTo>
                    <a:pt x="454" y="256"/>
                  </a:lnTo>
                  <a:lnTo>
                    <a:pt x="448" y="245"/>
                  </a:lnTo>
                  <a:lnTo>
                    <a:pt x="454" y="239"/>
                  </a:lnTo>
                  <a:lnTo>
                    <a:pt x="459" y="239"/>
                  </a:lnTo>
                  <a:lnTo>
                    <a:pt x="469" y="228"/>
                  </a:lnTo>
                  <a:lnTo>
                    <a:pt x="474" y="222"/>
                  </a:lnTo>
                  <a:lnTo>
                    <a:pt x="484" y="205"/>
                  </a:lnTo>
                  <a:lnTo>
                    <a:pt x="484" y="199"/>
                  </a:lnTo>
                  <a:lnTo>
                    <a:pt x="479" y="199"/>
                  </a:lnTo>
                  <a:lnTo>
                    <a:pt x="474" y="194"/>
                  </a:lnTo>
                  <a:lnTo>
                    <a:pt x="495" y="194"/>
                  </a:lnTo>
                  <a:lnTo>
                    <a:pt x="500" y="188"/>
                  </a:lnTo>
                  <a:lnTo>
                    <a:pt x="505" y="182"/>
                  </a:lnTo>
                  <a:lnTo>
                    <a:pt x="505" y="177"/>
                  </a:lnTo>
                  <a:lnTo>
                    <a:pt x="515" y="171"/>
                  </a:lnTo>
                  <a:lnTo>
                    <a:pt x="521" y="171"/>
                  </a:lnTo>
                  <a:lnTo>
                    <a:pt x="526" y="165"/>
                  </a:lnTo>
                  <a:lnTo>
                    <a:pt x="526" y="159"/>
                  </a:lnTo>
                  <a:lnTo>
                    <a:pt x="531" y="154"/>
                  </a:lnTo>
                  <a:lnTo>
                    <a:pt x="531" y="142"/>
                  </a:lnTo>
                  <a:lnTo>
                    <a:pt x="541" y="131"/>
                  </a:lnTo>
                  <a:lnTo>
                    <a:pt x="546" y="125"/>
                  </a:lnTo>
                  <a:lnTo>
                    <a:pt x="546" y="120"/>
                  </a:lnTo>
                  <a:lnTo>
                    <a:pt x="546" y="108"/>
                  </a:lnTo>
                  <a:lnTo>
                    <a:pt x="546" y="103"/>
                  </a:lnTo>
                  <a:lnTo>
                    <a:pt x="557" y="80"/>
                  </a:lnTo>
                  <a:lnTo>
                    <a:pt x="557" y="68"/>
                  </a:lnTo>
                  <a:lnTo>
                    <a:pt x="562" y="63"/>
                  </a:lnTo>
                  <a:lnTo>
                    <a:pt x="562" y="57"/>
                  </a:lnTo>
                  <a:lnTo>
                    <a:pt x="562" y="51"/>
                  </a:lnTo>
                  <a:lnTo>
                    <a:pt x="562" y="46"/>
                  </a:lnTo>
                  <a:lnTo>
                    <a:pt x="562" y="40"/>
                  </a:lnTo>
                  <a:lnTo>
                    <a:pt x="562" y="34"/>
                  </a:lnTo>
                  <a:lnTo>
                    <a:pt x="562" y="28"/>
                  </a:lnTo>
                  <a:lnTo>
                    <a:pt x="593" y="11"/>
                  </a:lnTo>
                  <a:lnTo>
                    <a:pt x="598" y="11"/>
                  </a:lnTo>
                  <a:lnTo>
                    <a:pt x="603" y="11"/>
                  </a:lnTo>
                  <a:lnTo>
                    <a:pt x="608" y="17"/>
                  </a:lnTo>
                  <a:lnTo>
                    <a:pt x="613" y="23"/>
                  </a:lnTo>
                  <a:lnTo>
                    <a:pt x="613" y="28"/>
                  </a:lnTo>
                  <a:lnTo>
                    <a:pt x="618" y="28"/>
                  </a:lnTo>
                  <a:lnTo>
                    <a:pt x="618" y="34"/>
                  </a:lnTo>
                  <a:lnTo>
                    <a:pt x="618" y="40"/>
                  </a:lnTo>
                  <a:lnTo>
                    <a:pt x="624" y="40"/>
                  </a:lnTo>
                  <a:lnTo>
                    <a:pt x="624" y="46"/>
                  </a:lnTo>
                  <a:lnTo>
                    <a:pt x="624" y="51"/>
                  </a:lnTo>
                  <a:lnTo>
                    <a:pt x="629" y="51"/>
                  </a:lnTo>
                  <a:lnTo>
                    <a:pt x="639" y="40"/>
                  </a:lnTo>
                  <a:lnTo>
                    <a:pt x="649" y="28"/>
                  </a:lnTo>
                  <a:lnTo>
                    <a:pt x="655" y="28"/>
                  </a:lnTo>
                  <a:lnTo>
                    <a:pt x="655" y="23"/>
                  </a:lnTo>
                  <a:lnTo>
                    <a:pt x="670" y="11"/>
                  </a:lnTo>
                  <a:lnTo>
                    <a:pt x="675" y="6"/>
                  </a:lnTo>
                  <a:lnTo>
                    <a:pt x="680" y="0"/>
                  </a:lnTo>
                  <a:lnTo>
                    <a:pt x="691" y="11"/>
                  </a:lnTo>
                  <a:lnTo>
                    <a:pt x="686" y="11"/>
                  </a:lnTo>
                  <a:lnTo>
                    <a:pt x="680" y="17"/>
                  </a:lnTo>
                  <a:lnTo>
                    <a:pt x="680" y="23"/>
                  </a:lnTo>
                  <a:lnTo>
                    <a:pt x="696" y="40"/>
                  </a:lnTo>
                  <a:lnTo>
                    <a:pt x="727" y="17"/>
                  </a:lnTo>
                  <a:lnTo>
                    <a:pt x="732" y="11"/>
                  </a:lnTo>
                  <a:lnTo>
                    <a:pt x="737" y="17"/>
                  </a:lnTo>
                  <a:lnTo>
                    <a:pt x="737" y="23"/>
                  </a:lnTo>
                  <a:lnTo>
                    <a:pt x="737" y="28"/>
                  </a:lnTo>
                  <a:lnTo>
                    <a:pt x="742" y="34"/>
                  </a:lnTo>
                  <a:lnTo>
                    <a:pt x="747" y="40"/>
                  </a:lnTo>
                  <a:lnTo>
                    <a:pt x="747" y="46"/>
                  </a:lnTo>
                  <a:lnTo>
                    <a:pt x="789" y="23"/>
                  </a:lnTo>
                  <a:lnTo>
                    <a:pt x="804" y="17"/>
                  </a:lnTo>
                  <a:lnTo>
                    <a:pt x="830" y="6"/>
                  </a:lnTo>
                  <a:lnTo>
                    <a:pt x="845" y="17"/>
                  </a:lnTo>
                  <a:lnTo>
                    <a:pt x="861" y="28"/>
                  </a:lnTo>
                  <a:lnTo>
                    <a:pt x="881" y="40"/>
                  </a:lnTo>
                  <a:lnTo>
                    <a:pt x="887" y="46"/>
                  </a:lnTo>
                  <a:close/>
                </a:path>
              </a:pathLst>
            </a:cu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70" name="Freeform 30"/>
            <p:cNvSpPr>
              <a:spLocks/>
            </p:cNvSpPr>
            <p:nvPr/>
          </p:nvSpPr>
          <p:spPr bwMode="auto">
            <a:xfrm>
              <a:off x="3037331" y="2795589"/>
              <a:ext cx="863251" cy="949325"/>
            </a:xfrm>
            <a:custGeom>
              <a:avLst/>
              <a:gdLst>
                <a:gd name="T0" fmla="*/ 2147483646 w 629"/>
                <a:gd name="T1" fmla="*/ 2147483646 h 701"/>
                <a:gd name="T2" fmla="*/ 2147483646 w 629"/>
                <a:gd name="T3" fmla="*/ 2147483646 h 701"/>
                <a:gd name="T4" fmla="*/ 2147483646 w 629"/>
                <a:gd name="T5" fmla="*/ 2147483646 h 701"/>
                <a:gd name="T6" fmla="*/ 2147483646 w 629"/>
                <a:gd name="T7" fmla="*/ 2147483646 h 701"/>
                <a:gd name="T8" fmla="*/ 2147483646 w 629"/>
                <a:gd name="T9" fmla="*/ 2147483646 h 701"/>
                <a:gd name="T10" fmla="*/ 2147483646 w 629"/>
                <a:gd name="T11" fmla="*/ 2147483646 h 701"/>
                <a:gd name="T12" fmla="*/ 2147483646 w 629"/>
                <a:gd name="T13" fmla="*/ 2147483646 h 701"/>
                <a:gd name="T14" fmla="*/ 2147483646 w 629"/>
                <a:gd name="T15" fmla="*/ 2147483646 h 701"/>
                <a:gd name="T16" fmla="*/ 2147483646 w 629"/>
                <a:gd name="T17" fmla="*/ 2147483646 h 701"/>
                <a:gd name="T18" fmla="*/ 2147483646 w 629"/>
                <a:gd name="T19" fmla="*/ 2147483646 h 701"/>
                <a:gd name="T20" fmla="*/ 2147483646 w 629"/>
                <a:gd name="T21" fmla="*/ 2147483646 h 701"/>
                <a:gd name="T22" fmla="*/ 2147483646 w 629"/>
                <a:gd name="T23" fmla="*/ 2147483646 h 701"/>
                <a:gd name="T24" fmla="*/ 2147483646 w 629"/>
                <a:gd name="T25" fmla="*/ 2147483646 h 701"/>
                <a:gd name="T26" fmla="*/ 2147483646 w 629"/>
                <a:gd name="T27" fmla="*/ 2147483646 h 701"/>
                <a:gd name="T28" fmla="*/ 2147483646 w 629"/>
                <a:gd name="T29" fmla="*/ 2147483646 h 701"/>
                <a:gd name="T30" fmla="*/ 2147483646 w 629"/>
                <a:gd name="T31" fmla="*/ 2147483646 h 701"/>
                <a:gd name="T32" fmla="*/ 2147483646 w 629"/>
                <a:gd name="T33" fmla="*/ 2147483646 h 701"/>
                <a:gd name="T34" fmla="*/ 2147483646 w 629"/>
                <a:gd name="T35" fmla="*/ 2147483646 h 701"/>
                <a:gd name="T36" fmla="*/ 2147483646 w 629"/>
                <a:gd name="T37" fmla="*/ 2147483646 h 701"/>
                <a:gd name="T38" fmla="*/ 2147483646 w 629"/>
                <a:gd name="T39" fmla="*/ 2147483646 h 701"/>
                <a:gd name="T40" fmla="*/ 2147483646 w 629"/>
                <a:gd name="T41" fmla="*/ 2147483646 h 701"/>
                <a:gd name="T42" fmla="*/ 2147483646 w 629"/>
                <a:gd name="T43" fmla="*/ 2147483646 h 701"/>
                <a:gd name="T44" fmla="*/ 2147483646 w 629"/>
                <a:gd name="T45" fmla="*/ 2147483646 h 701"/>
                <a:gd name="T46" fmla="*/ 2147483646 w 629"/>
                <a:gd name="T47" fmla="*/ 2147483646 h 701"/>
                <a:gd name="T48" fmla="*/ 2147483646 w 629"/>
                <a:gd name="T49" fmla="*/ 2147483646 h 701"/>
                <a:gd name="T50" fmla="*/ 2147483646 w 629"/>
                <a:gd name="T51" fmla="*/ 2147483646 h 701"/>
                <a:gd name="T52" fmla="*/ 2147483646 w 629"/>
                <a:gd name="T53" fmla="*/ 2147483646 h 701"/>
                <a:gd name="T54" fmla="*/ 2147483646 w 629"/>
                <a:gd name="T55" fmla="*/ 2147483646 h 701"/>
                <a:gd name="T56" fmla="*/ 2147483646 w 629"/>
                <a:gd name="T57" fmla="*/ 2147483646 h 701"/>
                <a:gd name="T58" fmla="*/ 2147483646 w 629"/>
                <a:gd name="T59" fmla="*/ 2147483646 h 701"/>
                <a:gd name="T60" fmla="*/ 2147483646 w 629"/>
                <a:gd name="T61" fmla="*/ 2147483646 h 701"/>
                <a:gd name="T62" fmla="*/ 2147483646 w 629"/>
                <a:gd name="T63" fmla="*/ 2147483646 h 701"/>
                <a:gd name="T64" fmla="*/ 2147483646 w 629"/>
                <a:gd name="T65" fmla="*/ 2147483646 h 701"/>
                <a:gd name="T66" fmla="*/ 2147483646 w 629"/>
                <a:gd name="T67" fmla="*/ 2147483646 h 701"/>
                <a:gd name="T68" fmla="*/ 2147483646 w 629"/>
                <a:gd name="T69" fmla="*/ 2147483646 h 701"/>
                <a:gd name="T70" fmla="*/ 2147483646 w 629"/>
                <a:gd name="T71" fmla="*/ 2147483646 h 701"/>
                <a:gd name="T72" fmla="*/ 2147483646 w 629"/>
                <a:gd name="T73" fmla="*/ 2147483646 h 701"/>
                <a:gd name="T74" fmla="*/ 2147483646 w 629"/>
                <a:gd name="T75" fmla="*/ 2147483646 h 701"/>
                <a:gd name="T76" fmla="*/ 2147483646 w 629"/>
                <a:gd name="T77" fmla="*/ 2147483646 h 701"/>
                <a:gd name="T78" fmla="*/ 2147483646 w 629"/>
                <a:gd name="T79" fmla="*/ 2147483646 h 701"/>
                <a:gd name="T80" fmla="*/ 2147483646 w 629"/>
                <a:gd name="T81" fmla="*/ 2147483646 h 701"/>
                <a:gd name="T82" fmla="*/ 2147483646 w 629"/>
                <a:gd name="T83" fmla="*/ 2147483646 h 701"/>
                <a:gd name="T84" fmla="*/ 2147483646 w 629"/>
                <a:gd name="T85" fmla="*/ 2147483646 h 701"/>
                <a:gd name="T86" fmla="*/ 2147483646 w 629"/>
                <a:gd name="T87" fmla="*/ 2147483646 h 701"/>
                <a:gd name="T88" fmla="*/ 2147483646 w 629"/>
                <a:gd name="T89" fmla="*/ 2147483646 h 701"/>
                <a:gd name="T90" fmla="*/ 2147483646 w 629"/>
                <a:gd name="T91" fmla="*/ 2147483646 h 701"/>
                <a:gd name="T92" fmla="*/ 2147483646 w 629"/>
                <a:gd name="T93" fmla="*/ 2147483646 h 701"/>
                <a:gd name="T94" fmla="*/ 2147483646 w 629"/>
                <a:gd name="T95" fmla="*/ 2147483646 h 701"/>
                <a:gd name="T96" fmla="*/ 2147483646 w 629"/>
                <a:gd name="T97" fmla="*/ 2147483646 h 701"/>
                <a:gd name="T98" fmla="*/ 2147483646 w 629"/>
                <a:gd name="T99" fmla="*/ 2147483646 h 701"/>
                <a:gd name="T100" fmla="*/ 2147483646 w 629"/>
                <a:gd name="T101" fmla="*/ 2147483646 h 701"/>
                <a:gd name="T102" fmla="*/ 2147483646 w 629"/>
                <a:gd name="T103" fmla="*/ 2147483646 h 701"/>
                <a:gd name="T104" fmla="*/ 2147483646 w 629"/>
                <a:gd name="T105" fmla="*/ 2147483646 h 701"/>
                <a:gd name="T106" fmla="*/ 2147483646 w 629"/>
                <a:gd name="T107" fmla="*/ 2147483646 h 70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29"/>
                <a:gd name="T163" fmla="*/ 0 h 701"/>
                <a:gd name="T164" fmla="*/ 629 w 629"/>
                <a:gd name="T165" fmla="*/ 701 h 70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29" h="701">
                  <a:moveTo>
                    <a:pt x="377" y="667"/>
                  </a:moveTo>
                  <a:lnTo>
                    <a:pt x="382" y="667"/>
                  </a:lnTo>
                  <a:lnTo>
                    <a:pt x="387" y="661"/>
                  </a:lnTo>
                  <a:lnTo>
                    <a:pt x="387" y="655"/>
                  </a:lnTo>
                  <a:lnTo>
                    <a:pt x="382" y="649"/>
                  </a:lnTo>
                  <a:lnTo>
                    <a:pt x="371" y="649"/>
                  </a:lnTo>
                  <a:lnTo>
                    <a:pt x="366" y="644"/>
                  </a:lnTo>
                  <a:lnTo>
                    <a:pt x="346" y="621"/>
                  </a:lnTo>
                  <a:lnTo>
                    <a:pt x="330" y="632"/>
                  </a:lnTo>
                  <a:lnTo>
                    <a:pt x="320" y="638"/>
                  </a:lnTo>
                  <a:lnTo>
                    <a:pt x="294" y="604"/>
                  </a:lnTo>
                  <a:lnTo>
                    <a:pt x="294" y="598"/>
                  </a:lnTo>
                  <a:lnTo>
                    <a:pt x="294" y="592"/>
                  </a:lnTo>
                  <a:lnTo>
                    <a:pt x="289" y="564"/>
                  </a:lnTo>
                  <a:lnTo>
                    <a:pt x="289" y="558"/>
                  </a:lnTo>
                  <a:lnTo>
                    <a:pt x="268" y="547"/>
                  </a:lnTo>
                  <a:lnTo>
                    <a:pt x="263" y="553"/>
                  </a:lnTo>
                  <a:lnTo>
                    <a:pt x="258" y="553"/>
                  </a:lnTo>
                  <a:lnTo>
                    <a:pt x="242" y="541"/>
                  </a:lnTo>
                  <a:lnTo>
                    <a:pt x="253" y="524"/>
                  </a:lnTo>
                  <a:lnTo>
                    <a:pt x="227" y="513"/>
                  </a:lnTo>
                  <a:lnTo>
                    <a:pt x="217" y="507"/>
                  </a:lnTo>
                  <a:lnTo>
                    <a:pt x="222" y="496"/>
                  </a:lnTo>
                  <a:lnTo>
                    <a:pt x="165" y="479"/>
                  </a:lnTo>
                  <a:lnTo>
                    <a:pt x="145" y="473"/>
                  </a:lnTo>
                  <a:lnTo>
                    <a:pt x="139" y="484"/>
                  </a:lnTo>
                  <a:lnTo>
                    <a:pt x="114" y="473"/>
                  </a:lnTo>
                  <a:lnTo>
                    <a:pt x="119" y="450"/>
                  </a:lnTo>
                  <a:lnTo>
                    <a:pt x="139" y="456"/>
                  </a:lnTo>
                  <a:lnTo>
                    <a:pt x="139" y="450"/>
                  </a:lnTo>
                  <a:lnTo>
                    <a:pt x="145" y="444"/>
                  </a:lnTo>
                  <a:lnTo>
                    <a:pt x="134" y="439"/>
                  </a:lnTo>
                  <a:lnTo>
                    <a:pt x="108" y="427"/>
                  </a:lnTo>
                  <a:lnTo>
                    <a:pt x="103" y="416"/>
                  </a:lnTo>
                  <a:lnTo>
                    <a:pt x="88" y="416"/>
                  </a:lnTo>
                  <a:lnTo>
                    <a:pt x="88" y="410"/>
                  </a:lnTo>
                  <a:lnTo>
                    <a:pt x="83" y="404"/>
                  </a:lnTo>
                  <a:lnTo>
                    <a:pt x="83" y="399"/>
                  </a:lnTo>
                  <a:lnTo>
                    <a:pt x="72" y="387"/>
                  </a:lnTo>
                  <a:lnTo>
                    <a:pt x="62" y="382"/>
                  </a:lnTo>
                  <a:lnTo>
                    <a:pt x="67" y="359"/>
                  </a:lnTo>
                  <a:lnTo>
                    <a:pt x="67" y="353"/>
                  </a:lnTo>
                  <a:lnTo>
                    <a:pt x="57" y="342"/>
                  </a:lnTo>
                  <a:lnTo>
                    <a:pt x="47" y="330"/>
                  </a:lnTo>
                  <a:lnTo>
                    <a:pt x="36" y="319"/>
                  </a:lnTo>
                  <a:lnTo>
                    <a:pt x="31" y="313"/>
                  </a:lnTo>
                  <a:lnTo>
                    <a:pt x="0" y="285"/>
                  </a:lnTo>
                  <a:lnTo>
                    <a:pt x="5" y="273"/>
                  </a:lnTo>
                  <a:lnTo>
                    <a:pt x="21" y="256"/>
                  </a:lnTo>
                  <a:lnTo>
                    <a:pt x="36" y="256"/>
                  </a:lnTo>
                  <a:lnTo>
                    <a:pt x="67" y="268"/>
                  </a:lnTo>
                  <a:lnTo>
                    <a:pt x="72" y="239"/>
                  </a:lnTo>
                  <a:lnTo>
                    <a:pt x="72" y="211"/>
                  </a:lnTo>
                  <a:lnTo>
                    <a:pt x="72" y="205"/>
                  </a:lnTo>
                  <a:lnTo>
                    <a:pt x="67" y="188"/>
                  </a:lnTo>
                  <a:lnTo>
                    <a:pt x="83" y="171"/>
                  </a:lnTo>
                  <a:lnTo>
                    <a:pt x="83" y="177"/>
                  </a:lnTo>
                  <a:lnTo>
                    <a:pt x="93" y="177"/>
                  </a:lnTo>
                  <a:lnTo>
                    <a:pt x="98" y="177"/>
                  </a:lnTo>
                  <a:lnTo>
                    <a:pt x="108" y="182"/>
                  </a:lnTo>
                  <a:lnTo>
                    <a:pt x="114" y="182"/>
                  </a:lnTo>
                  <a:lnTo>
                    <a:pt x="119" y="177"/>
                  </a:lnTo>
                  <a:lnTo>
                    <a:pt x="129" y="177"/>
                  </a:lnTo>
                  <a:lnTo>
                    <a:pt x="129" y="171"/>
                  </a:lnTo>
                  <a:lnTo>
                    <a:pt x="124" y="171"/>
                  </a:lnTo>
                  <a:lnTo>
                    <a:pt x="124" y="165"/>
                  </a:lnTo>
                  <a:lnTo>
                    <a:pt x="124" y="160"/>
                  </a:lnTo>
                  <a:lnTo>
                    <a:pt x="129" y="160"/>
                  </a:lnTo>
                  <a:lnTo>
                    <a:pt x="139" y="160"/>
                  </a:lnTo>
                  <a:lnTo>
                    <a:pt x="139" y="154"/>
                  </a:lnTo>
                  <a:lnTo>
                    <a:pt x="155" y="142"/>
                  </a:lnTo>
                  <a:lnTo>
                    <a:pt x="155" y="125"/>
                  </a:lnTo>
                  <a:lnTo>
                    <a:pt x="160" y="114"/>
                  </a:lnTo>
                  <a:lnTo>
                    <a:pt x="160" y="91"/>
                  </a:lnTo>
                  <a:lnTo>
                    <a:pt x="165" y="85"/>
                  </a:lnTo>
                  <a:lnTo>
                    <a:pt x="191" y="85"/>
                  </a:lnTo>
                  <a:lnTo>
                    <a:pt x="191" y="80"/>
                  </a:lnTo>
                  <a:lnTo>
                    <a:pt x="191" y="74"/>
                  </a:lnTo>
                  <a:lnTo>
                    <a:pt x="186" y="63"/>
                  </a:lnTo>
                  <a:lnTo>
                    <a:pt x="186" y="51"/>
                  </a:lnTo>
                  <a:lnTo>
                    <a:pt x="186" y="46"/>
                  </a:lnTo>
                  <a:lnTo>
                    <a:pt x="186" y="23"/>
                  </a:lnTo>
                  <a:lnTo>
                    <a:pt x="186" y="17"/>
                  </a:lnTo>
                  <a:lnTo>
                    <a:pt x="201" y="17"/>
                  </a:lnTo>
                  <a:lnTo>
                    <a:pt x="201" y="23"/>
                  </a:lnTo>
                  <a:lnTo>
                    <a:pt x="201" y="29"/>
                  </a:lnTo>
                  <a:lnTo>
                    <a:pt x="206" y="40"/>
                  </a:lnTo>
                  <a:lnTo>
                    <a:pt x="201" y="46"/>
                  </a:lnTo>
                  <a:lnTo>
                    <a:pt x="196" y="46"/>
                  </a:lnTo>
                  <a:lnTo>
                    <a:pt x="191" y="51"/>
                  </a:lnTo>
                  <a:lnTo>
                    <a:pt x="196" y="57"/>
                  </a:lnTo>
                  <a:lnTo>
                    <a:pt x="201" y="51"/>
                  </a:lnTo>
                  <a:lnTo>
                    <a:pt x="201" y="57"/>
                  </a:lnTo>
                  <a:lnTo>
                    <a:pt x="206" y="57"/>
                  </a:lnTo>
                  <a:lnTo>
                    <a:pt x="212" y="57"/>
                  </a:lnTo>
                  <a:lnTo>
                    <a:pt x="217" y="57"/>
                  </a:lnTo>
                  <a:lnTo>
                    <a:pt x="217" y="51"/>
                  </a:lnTo>
                  <a:lnTo>
                    <a:pt x="222" y="51"/>
                  </a:lnTo>
                  <a:lnTo>
                    <a:pt x="227" y="46"/>
                  </a:lnTo>
                  <a:lnTo>
                    <a:pt x="232" y="46"/>
                  </a:lnTo>
                  <a:lnTo>
                    <a:pt x="237" y="46"/>
                  </a:lnTo>
                  <a:lnTo>
                    <a:pt x="242" y="46"/>
                  </a:lnTo>
                  <a:lnTo>
                    <a:pt x="248" y="40"/>
                  </a:lnTo>
                  <a:lnTo>
                    <a:pt x="253" y="40"/>
                  </a:lnTo>
                  <a:lnTo>
                    <a:pt x="258" y="40"/>
                  </a:lnTo>
                  <a:lnTo>
                    <a:pt x="263" y="46"/>
                  </a:lnTo>
                  <a:lnTo>
                    <a:pt x="263" y="40"/>
                  </a:lnTo>
                  <a:lnTo>
                    <a:pt x="263" y="34"/>
                  </a:lnTo>
                  <a:lnTo>
                    <a:pt x="268" y="34"/>
                  </a:lnTo>
                  <a:lnTo>
                    <a:pt x="273" y="34"/>
                  </a:lnTo>
                  <a:lnTo>
                    <a:pt x="279" y="34"/>
                  </a:lnTo>
                  <a:lnTo>
                    <a:pt x="284" y="29"/>
                  </a:lnTo>
                  <a:lnTo>
                    <a:pt x="289" y="23"/>
                  </a:lnTo>
                  <a:lnTo>
                    <a:pt x="294" y="17"/>
                  </a:lnTo>
                  <a:lnTo>
                    <a:pt x="294" y="11"/>
                  </a:lnTo>
                  <a:lnTo>
                    <a:pt x="299" y="11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0" y="11"/>
                  </a:lnTo>
                  <a:lnTo>
                    <a:pt x="315" y="23"/>
                  </a:lnTo>
                  <a:lnTo>
                    <a:pt x="320" y="29"/>
                  </a:lnTo>
                  <a:lnTo>
                    <a:pt x="325" y="34"/>
                  </a:lnTo>
                  <a:lnTo>
                    <a:pt x="335" y="40"/>
                  </a:lnTo>
                  <a:lnTo>
                    <a:pt x="340" y="46"/>
                  </a:lnTo>
                  <a:lnTo>
                    <a:pt x="346" y="46"/>
                  </a:lnTo>
                  <a:lnTo>
                    <a:pt x="351" y="51"/>
                  </a:lnTo>
                  <a:lnTo>
                    <a:pt x="351" y="57"/>
                  </a:lnTo>
                  <a:lnTo>
                    <a:pt x="356" y="57"/>
                  </a:lnTo>
                  <a:lnTo>
                    <a:pt x="361" y="63"/>
                  </a:lnTo>
                  <a:lnTo>
                    <a:pt x="361" y="68"/>
                  </a:lnTo>
                  <a:lnTo>
                    <a:pt x="361" y="74"/>
                  </a:lnTo>
                  <a:lnTo>
                    <a:pt x="361" y="80"/>
                  </a:lnTo>
                  <a:lnTo>
                    <a:pt x="366" y="85"/>
                  </a:lnTo>
                  <a:lnTo>
                    <a:pt x="371" y="97"/>
                  </a:lnTo>
                  <a:lnTo>
                    <a:pt x="366" y="103"/>
                  </a:lnTo>
                  <a:lnTo>
                    <a:pt x="371" y="114"/>
                  </a:lnTo>
                  <a:lnTo>
                    <a:pt x="371" y="120"/>
                  </a:lnTo>
                  <a:lnTo>
                    <a:pt x="377" y="148"/>
                  </a:lnTo>
                  <a:lnTo>
                    <a:pt x="371" y="160"/>
                  </a:lnTo>
                  <a:lnTo>
                    <a:pt x="371" y="165"/>
                  </a:lnTo>
                  <a:lnTo>
                    <a:pt x="387" y="188"/>
                  </a:lnTo>
                  <a:lnTo>
                    <a:pt x="382" y="199"/>
                  </a:lnTo>
                  <a:lnTo>
                    <a:pt x="397" y="211"/>
                  </a:lnTo>
                  <a:lnTo>
                    <a:pt x="397" y="222"/>
                  </a:lnTo>
                  <a:lnTo>
                    <a:pt x="402" y="234"/>
                  </a:lnTo>
                  <a:lnTo>
                    <a:pt x="413" y="256"/>
                  </a:lnTo>
                  <a:lnTo>
                    <a:pt x="418" y="262"/>
                  </a:lnTo>
                  <a:lnTo>
                    <a:pt x="418" y="273"/>
                  </a:lnTo>
                  <a:lnTo>
                    <a:pt x="418" y="291"/>
                  </a:lnTo>
                  <a:lnTo>
                    <a:pt x="423" y="302"/>
                  </a:lnTo>
                  <a:lnTo>
                    <a:pt x="423" y="308"/>
                  </a:lnTo>
                  <a:lnTo>
                    <a:pt x="433" y="319"/>
                  </a:lnTo>
                  <a:lnTo>
                    <a:pt x="438" y="325"/>
                  </a:lnTo>
                  <a:lnTo>
                    <a:pt x="444" y="330"/>
                  </a:lnTo>
                  <a:lnTo>
                    <a:pt x="449" y="330"/>
                  </a:lnTo>
                  <a:lnTo>
                    <a:pt x="454" y="336"/>
                  </a:lnTo>
                  <a:lnTo>
                    <a:pt x="459" y="342"/>
                  </a:lnTo>
                  <a:lnTo>
                    <a:pt x="464" y="342"/>
                  </a:lnTo>
                  <a:lnTo>
                    <a:pt x="464" y="348"/>
                  </a:lnTo>
                  <a:lnTo>
                    <a:pt x="469" y="353"/>
                  </a:lnTo>
                  <a:lnTo>
                    <a:pt x="469" y="359"/>
                  </a:lnTo>
                  <a:lnTo>
                    <a:pt x="469" y="365"/>
                  </a:lnTo>
                  <a:lnTo>
                    <a:pt x="469" y="370"/>
                  </a:lnTo>
                  <a:lnTo>
                    <a:pt x="464" y="370"/>
                  </a:lnTo>
                  <a:lnTo>
                    <a:pt x="464" y="376"/>
                  </a:lnTo>
                  <a:lnTo>
                    <a:pt x="464" y="382"/>
                  </a:lnTo>
                  <a:lnTo>
                    <a:pt x="464" y="393"/>
                  </a:lnTo>
                  <a:lnTo>
                    <a:pt x="469" y="393"/>
                  </a:lnTo>
                  <a:lnTo>
                    <a:pt x="480" y="410"/>
                  </a:lnTo>
                  <a:lnTo>
                    <a:pt x="469" y="410"/>
                  </a:lnTo>
                  <a:lnTo>
                    <a:pt x="474" y="422"/>
                  </a:lnTo>
                  <a:lnTo>
                    <a:pt x="480" y="422"/>
                  </a:lnTo>
                  <a:lnTo>
                    <a:pt x="474" y="427"/>
                  </a:lnTo>
                  <a:lnTo>
                    <a:pt x="474" y="433"/>
                  </a:lnTo>
                  <a:lnTo>
                    <a:pt x="474" y="439"/>
                  </a:lnTo>
                  <a:lnTo>
                    <a:pt x="474" y="444"/>
                  </a:lnTo>
                  <a:lnTo>
                    <a:pt x="474" y="450"/>
                  </a:lnTo>
                  <a:lnTo>
                    <a:pt x="485" y="444"/>
                  </a:lnTo>
                  <a:lnTo>
                    <a:pt x="485" y="439"/>
                  </a:lnTo>
                  <a:lnTo>
                    <a:pt x="495" y="444"/>
                  </a:lnTo>
                  <a:lnTo>
                    <a:pt x="500" y="422"/>
                  </a:lnTo>
                  <a:lnTo>
                    <a:pt x="505" y="422"/>
                  </a:lnTo>
                  <a:lnTo>
                    <a:pt x="531" y="444"/>
                  </a:lnTo>
                  <a:lnTo>
                    <a:pt x="542" y="427"/>
                  </a:lnTo>
                  <a:lnTo>
                    <a:pt x="542" y="422"/>
                  </a:lnTo>
                  <a:lnTo>
                    <a:pt x="547" y="416"/>
                  </a:lnTo>
                  <a:lnTo>
                    <a:pt x="542" y="416"/>
                  </a:lnTo>
                  <a:lnTo>
                    <a:pt x="542" y="404"/>
                  </a:lnTo>
                  <a:lnTo>
                    <a:pt x="536" y="404"/>
                  </a:lnTo>
                  <a:lnTo>
                    <a:pt x="542" y="404"/>
                  </a:lnTo>
                  <a:lnTo>
                    <a:pt x="552" y="410"/>
                  </a:lnTo>
                  <a:lnTo>
                    <a:pt x="557" y="416"/>
                  </a:lnTo>
                  <a:lnTo>
                    <a:pt x="567" y="416"/>
                  </a:lnTo>
                  <a:lnTo>
                    <a:pt x="572" y="416"/>
                  </a:lnTo>
                  <a:lnTo>
                    <a:pt x="578" y="410"/>
                  </a:lnTo>
                  <a:lnTo>
                    <a:pt x="583" y="410"/>
                  </a:lnTo>
                  <a:lnTo>
                    <a:pt x="588" y="410"/>
                  </a:lnTo>
                  <a:lnTo>
                    <a:pt x="593" y="416"/>
                  </a:lnTo>
                  <a:lnTo>
                    <a:pt x="609" y="439"/>
                  </a:lnTo>
                  <a:lnTo>
                    <a:pt x="614" y="433"/>
                  </a:lnTo>
                  <a:lnTo>
                    <a:pt x="619" y="444"/>
                  </a:lnTo>
                  <a:lnTo>
                    <a:pt x="619" y="456"/>
                  </a:lnTo>
                  <a:lnTo>
                    <a:pt x="624" y="461"/>
                  </a:lnTo>
                  <a:lnTo>
                    <a:pt x="624" y="467"/>
                  </a:lnTo>
                  <a:lnTo>
                    <a:pt x="619" y="473"/>
                  </a:lnTo>
                  <a:lnTo>
                    <a:pt x="619" y="479"/>
                  </a:lnTo>
                  <a:lnTo>
                    <a:pt x="614" y="479"/>
                  </a:lnTo>
                  <a:lnTo>
                    <a:pt x="614" y="473"/>
                  </a:lnTo>
                  <a:lnTo>
                    <a:pt x="609" y="473"/>
                  </a:lnTo>
                  <a:lnTo>
                    <a:pt x="583" y="490"/>
                  </a:lnTo>
                  <a:lnTo>
                    <a:pt x="588" y="496"/>
                  </a:lnTo>
                  <a:lnTo>
                    <a:pt x="593" y="507"/>
                  </a:lnTo>
                  <a:lnTo>
                    <a:pt x="598" y="513"/>
                  </a:lnTo>
                  <a:lnTo>
                    <a:pt x="603" y="518"/>
                  </a:lnTo>
                  <a:lnTo>
                    <a:pt x="614" y="513"/>
                  </a:lnTo>
                  <a:lnTo>
                    <a:pt x="624" y="513"/>
                  </a:lnTo>
                  <a:lnTo>
                    <a:pt x="629" y="513"/>
                  </a:lnTo>
                  <a:lnTo>
                    <a:pt x="629" y="524"/>
                  </a:lnTo>
                  <a:lnTo>
                    <a:pt x="624" y="541"/>
                  </a:lnTo>
                  <a:lnTo>
                    <a:pt x="614" y="558"/>
                  </a:lnTo>
                  <a:lnTo>
                    <a:pt x="603" y="553"/>
                  </a:lnTo>
                  <a:lnTo>
                    <a:pt x="603" y="558"/>
                  </a:lnTo>
                  <a:lnTo>
                    <a:pt x="598" y="558"/>
                  </a:lnTo>
                  <a:lnTo>
                    <a:pt x="598" y="564"/>
                  </a:lnTo>
                  <a:lnTo>
                    <a:pt x="598" y="570"/>
                  </a:lnTo>
                  <a:lnTo>
                    <a:pt x="598" y="575"/>
                  </a:lnTo>
                  <a:lnTo>
                    <a:pt x="593" y="575"/>
                  </a:lnTo>
                  <a:lnTo>
                    <a:pt x="588" y="570"/>
                  </a:lnTo>
                  <a:lnTo>
                    <a:pt x="583" y="570"/>
                  </a:lnTo>
                  <a:lnTo>
                    <a:pt x="578" y="564"/>
                  </a:lnTo>
                  <a:lnTo>
                    <a:pt x="572" y="564"/>
                  </a:lnTo>
                  <a:lnTo>
                    <a:pt x="567" y="564"/>
                  </a:lnTo>
                  <a:lnTo>
                    <a:pt x="567" y="541"/>
                  </a:lnTo>
                  <a:lnTo>
                    <a:pt x="562" y="535"/>
                  </a:lnTo>
                  <a:lnTo>
                    <a:pt x="562" y="530"/>
                  </a:lnTo>
                  <a:lnTo>
                    <a:pt x="552" y="535"/>
                  </a:lnTo>
                  <a:lnTo>
                    <a:pt x="547" y="535"/>
                  </a:lnTo>
                  <a:lnTo>
                    <a:pt x="547" y="524"/>
                  </a:lnTo>
                  <a:lnTo>
                    <a:pt x="547" y="518"/>
                  </a:lnTo>
                  <a:lnTo>
                    <a:pt x="542" y="518"/>
                  </a:lnTo>
                  <a:lnTo>
                    <a:pt x="526" y="518"/>
                  </a:lnTo>
                  <a:lnTo>
                    <a:pt x="521" y="518"/>
                  </a:lnTo>
                  <a:lnTo>
                    <a:pt x="516" y="541"/>
                  </a:lnTo>
                  <a:lnTo>
                    <a:pt x="542" y="547"/>
                  </a:lnTo>
                  <a:lnTo>
                    <a:pt x="542" y="553"/>
                  </a:lnTo>
                  <a:lnTo>
                    <a:pt x="542" y="575"/>
                  </a:lnTo>
                  <a:lnTo>
                    <a:pt x="542" y="587"/>
                  </a:lnTo>
                  <a:lnTo>
                    <a:pt x="526" y="592"/>
                  </a:lnTo>
                  <a:lnTo>
                    <a:pt x="516" y="598"/>
                  </a:lnTo>
                  <a:lnTo>
                    <a:pt x="485" y="615"/>
                  </a:lnTo>
                  <a:lnTo>
                    <a:pt x="485" y="644"/>
                  </a:lnTo>
                  <a:lnTo>
                    <a:pt x="480" y="649"/>
                  </a:lnTo>
                  <a:lnTo>
                    <a:pt x="474" y="649"/>
                  </a:lnTo>
                  <a:lnTo>
                    <a:pt x="469" y="667"/>
                  </a:lnTo>
                  <a:lnTo>
                    <a:pt x="474" y="667"/>
                  </a:lnTo>
                  <a:lnTo>
                    <a:pt x="459" y="678"/>
                  </a:lnTo>
                  <a:lnTo>
                    <a:pt x="459" y="667"/>
                  </a:lnTo>
                  <a:lnTo>
                    <a:pt x="449" y="672"/>
                  </a:lnTo>
                  <a:lnTo>
                    <a:pt x="444" y="684"/>
                  </a:lnTo>
                  <a:lnTo>
                    <a:pt x="438" y="689"/>
                  </a:lnTo>
                  <a:lnTo>
                    <a:pt x="433" y="695"/>
                  </a:lnTo>
                  <a:lnTo>
                    <a:pt x="428" y="701"/>
                  </a:lnTo>
                  <a:lnTo>
                    <a:pt x="423" y="701"/>
                  </a:lnTo>
                  <a:lnTo>
                    <a:pt x="418" y="701"/>
                  </a:lnTo>
                  <a:lnTo>
                    <a:pt x="418" y="695"/>
                  </a:lnTo>
                  <a:lnTo>
                    <a:pt x="413" y="695"/>
                  </a:lnTo>
                  <a:lnTo>
                    <a:pt x="413" y="689"/>
                  </a:lnTo>
                  <a:lnTo>
                    <a:pt x="402" y="695"/>
                  </a:lnTo>
                  <a:lnTo>
                    <a:pt x="397" y="695"/>
                  </a:lnTo>
                  <a:lnTo>
                    <a:pt x="392" y="684"/>
                  </a:lnTo>
                  <a:lnTo>
                    <a:pt x="382" y="672"/>
                  </a:lnTo>
                  <a:lnTo>
                    <a:pt x="377" y="667"/>
                  </a:lnTo>
                  <a:close/>
                </a:path>
              </a:pathLst>
            </a:cu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71" name="Freeform 32"/>
            <p:cNvSpPr>
              <a:spLocks/>
            </p:cNvSpPr>
            <p:nvPr/>
          </p:nvSpPr>
          <p:spPr bwMode="auto">
            <a:xfrm>
              <a:off x="3265134" y="4087814"/>
              <a:ext cx="975654" cy="517525"/>
            </a:xfrm>
            <a:custGeom>
              <a:avLst/>
              <a:gdLst>
                <a:gd name="T0" fmla="*/ 2147483646 w 748"/>
                <a:gd name="T1" fmla="*/ 2147483646 h 381"/>
                <a:gd name="T2" fmla="*/ 2147483646 w 748"/>
                <a:gd name="T3" fmla="*/ 2147483646 h 381"/>
                <a:gd name="T4" fmla="*/ 2147483646 w 748"/>
                <a:gd name="T5" fmla="*/ 2147483646 h 381"/>
                <a:gd name="T6" fmla="*/ 2147483646 w 748"/>
                <a:gd name="T7" fmla="*/ 2147483646 h 381"/>
                <a:gd name="T8" fmla="*/ 2147483646 w 748"/>
                <a:gd name="T9" fmla="*/ 2147483646 h 381"/>
                <a:gd name="T10" fmla="*/ 2147483646 w 748"/>
                <a:gd name="T11" fmla="*/ 2147483646 h 381"/>
                <a:gd name="T12" fmla="*/ 2147483646 w 748"/>
                <a:gd name="T13" fmla="*/ 2147483646 h 381"/>
                <a:gd name="T14" fmla="*/ 2147483646 w 748"/>
                <a:gd name="T15" fmla="*/ 2147483646 h 381"/>
                <a:gd name="T16" fmla="*/ 2147483646 w 748"/>
                <a:gd name="T17" fmla="*/ 2147483646 h 381"/>
                <a:gd name="T18" fmla="*/ 2147483646 w 748"/>
                <a:gd name="T19" fmla="*/ 2147483646 h 381"/>
                <a:gd name="T20" fmla="*/ 2147483646 w 748"/>
                <a:gd name="T21" fmla="*/ 2147483646 h 381"/>
                <a:gd name="T22" fmla="*/ 2147483646 w 748"/>
                <a:gd name="T23" fmla="*/ 2147483646 h 381"/>
                <a:gd name="T24" fmla="*/ 2147483646 w 748"/>
                <a:gd name="T25" fmla="*/ 2147483646 h 381"/>
                <a:gd name="T26" fmla="*/ 2147483646 w 748"/>
                <a:gd name="T27" fmla="*/ 2147483646 h 381"/>
                <a:gd name="T28" fmla="*/ 2147483646 w 748"/>
                <a:gd name="T29" fmla="*/ 2147483646 h 381"/>
                <a:gd name="T30" fmla="*/ 2147483646 w 748"/>
                <a:gd name="T31" fmla="*/ 2147483646 h 381"/>
                <a:gd name="T32" fmla="*/ 2147483646 w 748"/>
                <a:gd name="T33" fmla="*/ 2147483646 h 381"/>
                <a:gd name="T34" fmla="*/ 2147483646 w 748"/>
                <a:gd name="T35" fmla="*/ 2147483646 h 381"/>
                <a:gd name="T36" fmla="*/ 2147483646 w 748"/>
                <a:gd name="T37" fmla="*/ 2147483646 h 381"/>
                <a:gd name="T38" fmla="*/ 2147483646 w 748"/>
                <a:gd name="T39" fmla="*/ 2147483646 h 381"/>
                <a:gd name="T40" fmla="*/ 2147483646 w 748"/>
                <a:gd name="T41" fmla="*/ 2147483646 h 381"/>
                <a:gd name="T42" fmla="*/ 2147483646 w 748"/>
                <a:gd name="T43" fmla="*/ 2147483646 h 381"/>
                <a:gd name="T44" fmla="*/ 2147483646 w 748"/>
                <a:gd name="T45" fmla="*/ 2147483646 h 381"/>
                <a:gd name="T46" fmla="*/ 2147483646 w 748"/>
                <a:gd name="T47" fmla="*/ 2147483646 h 381"/>
                <a:gd name="T48" fmla="*/ 2147483646 w 748"/>
                <a:gd name="T49" fmla="*/ 2147483646 h 381"/>
                <a:gd name="T50" fmla="*/ 2147483646 w 748"/>
                <a:gd name="T51" fmla="*/ 2147483646 h 381"/>
                <a:gd name="T52" fmla="*/ 2147483646 w 748"/>
                <a:gd name="T53" fmla="*/ 2147483646 h 381"/>
                <a:gd name="T54" fmla="*/ 2147483646 w 748"/>
                <a:gd name="T55" fmla="*/ 2147483646 h 381"/>
                <a:gd name="T56" fmla="*/ 2147483646 w 748"/>
                <a:gd name="T57" fmla="*/ 2147483646 h 381"/>
                <a:gd name="T58" fmla="*/ 2147483646 w 748"/>
                <a:gd name="T59" fmla="*/ 2147483646 h 381"/>
                <a:gd name="T60" fmla="*/ 2147483646 w 748"/>
                <a:gd name="T61" fmla="*/ 2147483646 h 381"/>
                <a:gd name="T62" fmla="*/ 2147483646 w 748"/>
                <a:gd name="T63" fmla="*/ 2147483646 h 381"/>
                <a:gd name="T64" fmla="*/ 2147483646 w 748"/>
                <a:gd name="T65" fmla="*/ 2147483646 h 381"/>
                <a:gd name="T66" fmla="*/ 2147483646 w 748"/>
                <a:gd name="T67" fmla="*/ 2147483646 h 381"/>
                <a:gd name="T68" fmla="*/ 2147483646 w 748"/>
                <a:gd name="T69" fmla="*/ 2147483646 h 381"/>
                <a:gd name="T70" fmla="*/ 2147483646 w 748"/>
                <a:gd name="T71" fmla="*/ 2147483646 h 381"/>
                <a:gd name="T72" fmla="*/ 2147483646 w 748"/>
                <a:gd name="T73" fmla="*/ 2147483646 h 381"/>
                <a:gd name="T74" fmla="*/ 2147483646 w 748"/>
                <a:gd name="T75" fmla="*/ 2147483646 h 381"/>
                <a:gd name="T76" fmla="*/ 2147483646 w 748"/>
                <a:gd name="T77" fmla="*/ 2147483646 h 381"/>
                <a:gd name="T78" fmla="*/ 2147483646 w 748"/>
                <a:gd name="T79" fmla="*/ 2147483646 h 381"/>
                <a:gd name="T80" fmla="*/ 2147483646 w 748"/>
                <a:gd name="T81" fmla="*/ 2147483646 h 381"/>
                <a:gd name="T82" fmla="*/ 2147483646 w 748"/>
                <a:gd name="T83" fmla="*/ 2147483646 h 381"/>
                <a:gd name="T84" fmla="*/ 2147483646 w 748"/>
                <a:gd name="T85" fmla="*/ 2147483646 h 381"/>
                <a:gd name="T86" fmla="*/ 2147483646 w 748"/>
                <a:gd name="T87" fmla="*/ 2147483646 h 381"/>
                <a:gd name="T88" fmla="*/ 2147483646 w 748"/>
                <a:gd name="T89" fmla="*/ 2147483646 h 381"/>
                <a:gd name="T90" fmla="*/ 2147483646 w 748"/>
                <a:gd name="T91" fmla="*/ 2147483646 h 381"/>
                <a:gd name="T92" fmla="*/ 2147483646 w 748"/>
                <a:gd name="T93" fmla="*/ 2147483646 h 381"/>
                <a:gd name="T94" fmla="*/ 2147483646 w 748"/>
                <a:gd name="T95" fmla="*/ 2147483646 h 381"/>
                <a:gd name="T96" fmla="*/ 2147483646 w 748"/>
                <a:gd name="T97" fmla="*/ 2147483646 h 381"/>
                <a:gd name="T98" fmla="*/ 2147483646 w 748"/>
                <a:gd name="T99" fmla="*/ 2147483646 h 381"/>
                <a:gd name="T100" fmla="*/ 2147483646 w 748"/>
                <a:gd name="T101" fmla="*/ 2147483646 h 381"/>
                <a:gd name="T102" fmla="*/ 2147483646 w 748"/>
                <a:gd name="T103" fmla="*/ 2147483646 h 38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48"/>
                <a:gd name="T157" fmla="*/ 0 h 381"/>
                <a:gd name="T158" fmla="*/ 748 w 748"/>
                <a:gd name="T159" fmla="*/ 381 h 38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48" h="381">
                  <a:moveTo>
                    <a:pt x="593" y="85"/>
                  </a:moveTo>
                  <a:lnTo>
                    <a:pt x="598" y="85"/>
                  </a:lnTo>
                  <a:lnTo>
                    <a:pt x="598" y="91"/>
                  </a:lnTo>
                  <a:lnTo>
                    <a:pt x="598" y="97"/>
                  </a:lnTo>
                  <a:lnTo>
                    <a:pt x="598" y="102"/>
                  </a:lnTo>
                  <a:lnTo>
                    <a:pt x="598" y="119"/>
                  </a:lnTo>
                  <a:lnTo>
                    <a:pt x="660" y="114"/>
                  </a:lnTo>
                  <a:lnTo>
                    <a:pt x="660" y="119"/>
                  </a:lnTo>
                  <a:lnTo>
                    <a:pt x="665" y="119"/>
                  </a:lnTo>
                  <a:lnTo>
                    <a:pt x="670" y="119"/>
                  </a:lnTo>
                  <a:lnTo>
                    <a:pt x="681" y="114"/>
                  </a:lnTo>
                  <a:lnTo>
                    <a:pt x="686" y="114"/>
                  </a:lnTo>
                  <a:lnTo>
                    <a:pt x="691" y="114"/>
                  </a:lnTo>
                  <a:lnTo>
                    <a:pt x="701" y="108"/>
                  </a:lnTo>
                  <a:lnTo>
                    <a:pt x="701" y="136"/>
                  </a:lnTo>
                  <a:lnTo>
                    <a:pt x="706" y="136"/>
                  </a:lnTo>
                  <a:lnTo>
                    <a:pt x="717" y="142"/>
                  </a:lnTo>
                  <a:lnTo>
                    <a:pt x="717" y="148"/>
                  </a:lnTo>
                  <a:lnTo>
                    <a:pt x="717" y="154"/>
                  </a:lnTo>
                  <a:lnTo>
                    <a:pt x="722" y="165"/>
                  </a:lnTo>
                  <a:lnTo>
                    <a:pt x="732" y="159"/>
                  </a:lnTo>
                  <a:lnTo>
                    <a:pt x="737" y="159"/>
                  </a:lnTo>
                  <a:lnTo>
                    <a:pt x="737" y="165"/>
                  </a:lnTo>
                  <a:lnTo>
                    <a:pt x="742" y="165"/>
                  </a:lnTo>
                  <a:lnTo>
                    <a:pt x="748" y="233"/>
                  </a:lnTo>
                  <a:lnTo>
                    <a:pt x="742" y="239"/>
                  </a:lnTo>
                  <a:lnTo>
                    <a:pt x="732" y="239"/>
                  </a:lnTo>
                  <a:lnTo>
                    <a:pt x="732" y="245"/>
                  </a:lnTo>
                  <a:lnTo>
                    <a:pt x="737" y="256"/>
                  </a:lnTo>
                  <a:lnTo>
                    <a:pt x="737" y="262"/>
                  </a:lnTo>
                  <a:lnTo>
                    <a:pt x="732" y="262"/>
                  </a:lnTo>
                  <a:lnTo>
                    <a:pt x="732" y="267"/>
                  </a:lnTo>
                  <a:lnTo>
                    <a:pt x="727" y="273"/>
                  </a:lnTo>
                  <a:lnTo>
                    <a:pt x="722" y="273"/>
                  </a:lnTo>
                  <a:lnTo>
                    <a:pt x="722" y="279"/>
                  </a:lnTo>
                  <a:lnTo>
                    <a:pt x="727" y="279"/>
                  </a:lnTo>
                  <a:lnTo>
                    <a:pt x="722" y="285"/>
                  </a:lnTo>
                  <a:lnTo>
                    <a:pt x="722" y="296"/>
                  </a:lnTo>
                  <a:lnTo>
                    <a:pt x="717" y="302"/>
                  </a:lnTo>
                  <a:lnTo>
                    <a:pt x="717" y="307"/>
                  </a:lnTo>
                  <a:lnTo>
                    <a:pt x="717" y="313"/>
                  </a:lnTo>
                  <a:lnTo>
                    <a:pt x="711" y="313"/>
                  </a:lnTo>
                  <a:lnTo>
                    <a:pt x="711" y="307"/>
                  </a:lnTo>
                  <a:lnTo>
                    <a:pt x="706" y="307"/>
                  </a:lnTo>
                  <a:lnTo>
                    <a:pt x="706" y="313"/>
                  </a:lnTo>
                  <a:lnTo>
                    <a:pt x="701" y="313"/>
                  </a:lnTo>
                  <a:lnTo>
                    <a:pt x="701" y="307"/>
                  </a:lnTo>
                  <a:lnTo>
                    <a:pt x="701" y="302"/>
                  </a:lnTo>
                  <a:lnTo>
                    <a:pt x="696" y="302"/>
                  </a:lnTo>
                  <a:lnTo>
                    <a:pt x="691" y="302"/>
                  </a:lnTo>
                  <a:lnTo>
                    <a:pt x="691" y="307"/>
                  </a:lnTo>
                  <a:lnTo>
                    <a:pt x="696" y="307"/>
                  </a:lnTo>
                  <a:lnTo>
                    <a:pt x="696" y="313"/>
                  </a:lnTo>
                  <a:lnTo>
                    <a:pt x="691" y="313"/>
                  </a:lnTo>
                  <a:lnTo>
                    <a:pt x="686" y="307"/>
                  </a:lnTo>
                  <a:lnTo>
                    <a:pt x="681" y="302"/>
                  </a:lnTo>
                  <a:lnTo>
                    <a:pt x="681" y="307"/>
                  </a:lnTo>
                  <a:lnTo>
                    <a:pt x="675" y="307"/>
                  </a:lnTo>
                  <a:lnTo>
                    <a:pt x="670" y="319"/>
                  </a:lnTo>
                  <a:lnTo>
                    <a:pt x="670" y="324"/>
                  </a:lnTo>
                  <a:lnTo>
                    <a:pt x="665" y="324"/>
                  </a:lnTo>
                  <a:lnTo>
                    <a:pt x="665" y="319"/>
                  </a:lnTo>
                  <a:lnTo>
                    <a:pt x="665" y="313"/>
                  </a:lnTo>
                  <a:lnTo>
                    <a:pt x="670" y="307"/>
                  </a:lnTo>
                  <a:lnTo>
                    <a:pt x="675" y="307"/>
                  </a:lnTo>
                  <a:lnTo>
                    <a:pt x="675" y="302"/>
                  </a:lnTo>
                  <a:lnTo>
                    <a:pt x="670" y="302"/>
                  </a:lnTo>
                  <a:lnTo>
                    <a:pt x="665" y="302"/>
                  </a:lnTo>
                  <a:lnTo>
                    <a:pt x="660" y="302"/>
                  </a:lnTo>
                  <a:lnTo>
                    <a:pt x="665" y="296"/>
                  </a:lnTo>
                  <a:lnTo>
                    <a:pt x="665" y="290"/>
                  </a:lnTo>
                  <a:lnTo>
                    <a:pt x="660" y="290"/>
                  </a:lnTo>
                  <a:lnTo>
                    <a:pt x="644" y="290"/>
                  </a:lnTo>
                  <a:lnTo>
                    <a:pt x="650" y="285"/>
                  </a:lnTo>
                  <a:lnTo>
                    <a:pt x="650" y="279"/>
                  </a:lnTo>
                  <a:lnTo>
                    <a:pt x="644" y="279"/>
                  </a:lnTo>
                  <a:lnTo>
                    <a:pt x="639" y="285"/>
                  </a:lnTo>
                  <a:lnTo>
                    <a:pt x="639" y="279"/>
                  </a:lnTo>
                  <a:lnTo>
                    <a:pt x="639" y="273"/>
                  </a:lnTo>
                  <a:lnTo>
                    <a:pt x="634" y="279"/>
                  </a:lnTo>
                  <a:lnTo>
                    <a:pt x="634" y="273"/>
                  </a:lnTo>
                  <a:lnTo>
                    <a:pt x="629" y="273"/>
                  </a:lnTo>
                  <a:lnTo>
                    <a:pt x="634" y="273"/>
                  </a:lnTo>
                  <a:lnTo>
                    <a:pt x="634" y="267"/>
                  </a:lnTo>
                  <a:lnTo>
                    <a:pt x="639" y="267"/>
                  </a:lnTo>
                  <a:lnTo>
                    <a:pt x="639" y="273"/>
                  </a:lnTo>
                  <a:lnTo>
                    <a:pt x="644" y="273"/>
                  </a:lnTo>
                  <a:lnTo>
                    <a:pt x="644" y="267"/>
                  </a:lnTo>
                  <a:lnTo>
                    <a:pt x="650" y="267"/>
                  </a:lnTo>
                  <a:lnTo>
                    <a:pt x="644" y="262"/>
                  </a:lnTo>
                  <a:lnTo>
                    <a:pt x="644" y="256"/>
                  </a:lnTo>
                  <a:lnTo>
                    <a:pt x="639" y="256"/>
                  </a:lnTo>
                  <a:lnTo>
                    <a:pt x="634" y="256"/>
                  </a:lnTo>
                  <a:lnTo>
                    <a:pt x="629" y="267"/>
                  </a:lnTo>
                  <a:lnTo>
                    <a:pt x="629" y="273"/>
                  </a:lnTo>
                  <a:lnTo>
                    <a:pt x="624" y="279"/>
                  </a:lnTo>
                  <a:lnTo>
                    <a:pt x="624" y="285"/>
                  </a:lnTo>
                  <a:lnTo>
                    <a:pt x="624" y="302"/>
                  </a:lnTo>
                  <a:lnTo>
                    <a:pt x="619" y="307"/>
                  </a:lnTo>
                  <a:lnTo>
                    <a:pt x="608" y="324"/>
                  </a:lnTo>
                  <a:lnTo>
                    <a:pt x="562" y="319"/>
                  </a:lnTo>
                  <a:lnTo>
                    <a:pt x="552" y="319"/>
                  </a:lnTo>
                  <a:lnTo>
                    <a:pt x="546" y="313"/>
                  </a:lnTo>
                  <a:lnTo>
                    <a:pt x="541" y="313"/>
                  </a:lnTo>
                  <a:lnTo>
                    <a:pt x="541" y="336"/>
                  </a:lnTo>
                  <a:lnTo>
                    <a:pt x="541" y="342"/>
                  </a:lnTo>
                  <a:lnTo>
                    <a:pt x="521" y="342"/>
                  </a:lnTo>
                  <a:lnTo>
                    <a:pt x="495" y="342"/>
                  </a:lnTo>
                  <a:lnTo>
                    <a:pt x="490" y="342"/>
                  </a:lnTo>
                  <a:lnTo>
                    <a:pt x="485" y="342"/>
                  </a:lnTo>
                  <a:lnTo>
                    <a:pt x="485" y="347"/>
                  </a:lnTo>
                  <a:lnTo>
                    <a:pt x="485" y="353"/>
                  </a:lnTo>
                  <a:lnTo>
                    <a:pt x="485" y="359"/>
                  </a:lnTo>
                  <a:lnTo>
                    <a:pt x="479" y="359"/>
                  </a:lnTo>
                  <a:lnTo>
                    <a:pt x="443" y="359"/>
                  </a:lnTo>
                  <a:lnTo>
                    <a:pt x="443" y="353"/>
                  </a:lnTo>
                  <a:lnTo>
                    <a:pt x="438" y="353"/>
                  </a:lnTo>
                  <a:lnTo>
                    <a:pt x="382" y="353"/>
                  </a:lnTo>
                  <a:lnTo>
                    <a:pt x="382" y="336"/>
                  </a:lnTo>
                  <a:lnTo>
                    <a:pt x="382" y="330"/>
                  </a:lnTo>
                  <a:lnTo>
                    <a:pt x="376" y="330"/>
                  </a:lnTo>
                  <a:lnTo>
                    <a:pt x="345" y="353"/>
                  </a:lnTo>
                  <a:lnTo>
                    <a:pt x="330" y="381"/>
                  </a:lnTo>
                  <a:lnTo>
                    <a:pt x="325" y="381"/>
                  </a:lnTo>
                  <a:lnTo>
                    <a:pt x="325" y="376"/>
                  </a:lnTo>
                  <a:lnTo>
                    <a:pt x="314" y="370"/>
                  </a:lnTo>
                  <a:lnTo>
                    <a:pt x="309" y="370"/>
                  </a:lnTo>
                  <a:lnTo>
                    <a:pt x="309" y="364"/>
                  </a:lnTo>
                  <a:lnTo>
                    <a:pt x="309" y="359"/>
                  </a:lnTo>
                  <a:lnTo>
                    <a:pt x="304" y="353"/>
                  </a:lnTo>
                  <a:lnTo>
                    <a:pt x="309" y="347"/>
                  </a:lnTo>
                  <a:lnTo>
                    <a:pt x="304" y="342"/>
                  </a:lnTo>
                  <a:lnTo>
                    <a:pt x="304" y="336"/>
                  </a:lnTo>
                  <a:lnTo>
                    <a:pt x="299" y="336"/>
                  </a:lnTo>
                  <a:lnTo>
                    <a:pt x="294" y="330"/>
                  </a:lnTo>
                  <a:lnTo>
                    <a:pt x="289" y="330"/>
                  </a:lnTo>
                  <a:lnTo>
                    <a:pt x="284" y="324"/>
                  </a:lnTo>
                  <a:lnTo>
                    <a:pt x="284" y="319"/>
                  </a:lnTo>
                  <a:lnTo>
                    <a:pt x="284" y="313"/>
                  </a:lnTo>
                  <a:lnTo>
                    <a:pt x="284" y="307"/>
                  </a:lnTo>
                  <a:lnTo>
                    <a:pt x="284" y="302"/>
                  </a:lnTo>
                  <a:lnTo>
                    <a:pt x="278" y="302"/>
                  </a:lnTo>
                  <a:lnTo>
                    <a:pt x="278" y="296"/>
                  </a:lnTo>
                  <a:lnTo>
                    <a:pt x="273" y="302"/>
                  </a:lnTo>
                  <a:lnTo>
                    <a:pt x="263" y="307"/>
                  </a:lnTo>
                  <a:lnTo>
                    <a:pt x="258" y="313"/>
                  </a:lnTo>
                  <a:lnTo>
                    <a:pt x="253" y="319"/>
                  </a:lnTo>
                  <a:lnTo>
                    <a:pt x="242" y="279"/>
                  </a:lnTo>
                  <a:lnTo>
                    <a:pt x="258" y="267"/>
                  </a:lnTo>
                  <a:lnTo>
                    <a:pt x="263" y="262"/>
                  </a:lnTo>
                  <a:lnTo>
                    <a:pt x="268" y="262"/>
                  </a:lnTo>
                  <a:lnTo>
                    <a:pt x="273" y="262"/>
                  </a:lnTo>
                  <a:lnTo>
                    <a:pt x="309" y="222"/>
                  </a:lnTo>
                  <a:lnTo>
                    <a:pt x="289" y="188"/>
                  </a:lnTo>
                  <a:lnTo>
                    <a:pt x="268" y="199"/>
                  </a:lnTo>
                  <a:lnTo>
                    <a:pt x="273" y="210"/>
                  </a:lnTo>
                  <a:lnTo>
                    <a:pt x="247" y="233"/>
                  </a:lnTo>
                  <a:lnTo>
                    <a:pt x="232" y="216"/>
                  </a:lnTo>
                  <a:lnTo>
                    <a:pt x="222" y="228"/>
                  </a:lnTo>
                  <a:lnTo>
                    <a:pt x="222" y="216"/>
                  </a:lnTo>
                  <a:lnTo>
                    <a:pt x="217" y="216"/>
                  </a:lnTo>
                  <a:lnTo>
                    <a:pt x="211" y="222"/>
                  </a:lnTo>
                  <a:lnTo>
                    <a:pt x="175" y="159"/>
                  </a:lnTo>
                  <a:lnTo>
                    <a:pt x="150" y="176"/>
                  </a:lnTo>
                  <a:lnTo>
                    <a:pt x="150" y="171"/>
                  </a:lnTo>
                  <a:lnTo>
                    <a:pt x="144" y="165"/>
                  </a:lnTo>
                  <a:lnTo>
                    <a:pt x="144" y="159"/>
                  </a:lnTo>
                  <a:lnTo>
                    <a:pt x="139" y="154"/>
                  </a:lnTo>
                  <a:lnTo>
                    <a:pt x="134" y="154"/>
                  </a:lnTo>
                  <a:lnTo>
                    <a:pt x="124" y="148"/>
                  </a:lnTo>
                  <a:lnTo>
                    <a:pt x="113" y="148"/>
                  </a:lnTo>
                  <a:lnTo>
                    <a:pt x="113" y="142"/>
                  </a:lnTo>
                  <a:lnTo>
                    <a:pt x="103" y="114"/>
                  </a:lnTo>
                  <a:lnTo>
                    <a:pt x="46" y="148"/>
                  </a:lnTo>
                  <a:lnTo>
                    <a:pt x="41" y="142"/>
                  </a:lnTo>
                  <a:lnTo>
                    <a:pt x="36" y="142"/>
                  </a:lnTo>
                  <a:lnTo>
                    <a:pt x="36" y="136"/>
                  </a:lnTo>
                  <a:lnTo>
                    <a:pt x="21" y="119"/>
                  </a:lnTo>
                  <a:lnTo>
                    <a:pt x="15" y="114"/>
                  </a:lnTo>
                  <a:lnTo>
                    <a:pt x="10" y="102"/>
                  </a:lnTo>
                  <a:lnTo>
                    <a:pt x="15" y="97"/>
                  </a:lnTo>
                  <a:lnTo>
                    <a:pt x="5" y="91"/>
                  </a:lnTo>
                  <a:lnTo>
                    <a:pt x="10" y="85"/>
                  </a:lnTo>
                  <a:lnTo>
                    <a:pt x="10" y="74"/>
                  </a:lnTo>
                  <a:lnTo>
                    <a:pt x="10" y="68"/>
                  </a:lnTo>
                  <a:lnTo>
                    <a:pt x="15" y="62"/>
                  </a:lnTo>
                  <a:lnTo>
                    <a:pt x="0" y="57"/>
                  </a:lnTo>
                  <a:lnTo>
                    <a:pt x="0" y="51"/>
                  </a:lnTo>
                  <a:lnTo>
                    <a:pt x="26" y="40"/>
                  </a:lnTo>
                  <a:lnTo>
                    <a:pt x="36" y="51"/>
                  </a:lnTo>
                  <a:lnTo>
                    <a:pt x="57" y="40"/>
                  </a:lnTo>
                  <a:lnTo>
                    <a:pt x="57" y="34"/>
                  </a:lnTo>
                  <a:lnTo>
                    <a:pt x="67" y="23"/>
                  </a:lnTo>
                  <a:lnTo>
                    <a:pt x="72" y="23"/>
                  </a:lnTo>
                  <a:lnTo>
                    <a:pt x="77" y="34"/>
                  </a:lnTo>
                  <a:lnTo>
                    <a:pt x="82" y="34"/>
                  </a:lnTo>
                  <a:lnTo>
                    <a:pt x="72" y="45"/>
                  </a:lnTo>
                  <a:lnTo>
                    <a:pt x="82" y="62"/>
                  </a:lnTo>
                  <a:lnTo>
                    <a:pt x="82" y="68"/>
                  </a:lnTo>
                  <a:lnTo>
                    <a:pt x="82" y="74"/>
                  </a:lnTo>
                  <a:lnTo>
                    <a:pt x="77" y="74"/>
                  </a:lnTo>
                  <a:lnTo>
                    <a:pt x="88" y="85"/>
                  </a:lnTo>
                  <a:lnTo>
                    <a:pt x="93" y="91"/>
                  </a:lnTo>
                  <a:lnTo>
                    <a:pt x="98" y="85"/>
                  </a:lnTo>
                  <a:lnTo>
                    <a:pt x="113" y="74"/>
                  </a:lnTo>
                  <a:lnTo>
                    <a:pt x="134" y="62"/>
                  </a:lnTo>
                  <a:lnTo>
                    <a:pt x="139" y="62"/>
                  </a:lnTo>
                  <a:lnTo>
                    <a:pt x="144" y="57"/>
                  </a:lnTo>
                  <a:lnTo>
                    <a:pt x="150" y="57"/>
                  </a:lnTo>
                  <a:lnTo>
                    <a:pt x="155" y="51"/>
                  </a:lnTo>
                  <a:lnTo>
                    <a:pt x="170" y="74"/>
                  </a:lnTo>
                  <a:lnTo>
                    <a:pt x="175" y="68"/>
                  </a:lnTo>
                  <a:lnTo>
                    <a:pt x="196" y="51"/>
                  </a:lnTo>
                  <a:lnTo>
                    <a:pt x="206" y="68"/>
                  </a:lnTo>
                  <a:lnTo>
                    <a:pt x="258" y="28"/>
                  </a:lnTo>
                  <a:lnTo>
                    <a:pt x="263" y="28"/>
                  </a:lnTo>
                  <a:lnTo>
                    <a:pt x="273" y="23"/>
                  </a:lnTo>
                  <a:lnTo>
                    <a:pt x="284" y="28"/>
                  </a:lnTo>
                  <a:lnTo>
                    <a:pt x="294" y="17"/>
                  </a:lnTo>
                  <a:lnTo>
                    <a:pt x="304" y="11"/>
                  </a:lnTo>
                  <a:lnTo>
                    <a:pt x="314" y="0"/>
                  </a:lnTo>
                  <a:lnTo>
                    <a:pt x="320" y="5"/>
                  </a:lnTo>
                  <a:lnTo>
                    <a:pt x="320" y="11"/>
                  </a:lnTo>
                  <a:lnTo>
                    <a:pt x="340" y="45"/>
                  </a:lnTo>
                  <a:lnTo>
                    <a:pt x="345" y="45"/>
                  </a:lnTo>
                  <a:lnTo>
                    <a:pt x="366" y="79"/>
                  </a:lnTo>
                  <a:lnTo>
                    <a:pt x="361" y="85"/>
                  </a:lnTo>
                  <a:lnTo>
                    <a:pt x="392" y="131"/>
                  </a:lnTo>
                  <a:lnTo>
                    <a:pt x="397" y="125"/>
                  </a:lnTo>
                  <a:lnTo>
                    <a:pt x="418" y="159"/>
                  </a:lnTo>
                  <a:lnTo>
                    <a:pt x="428" y="154"/>
                  </a:lnTo>
                  <a:lnTo>
                    <a:pt x="433" y="154"/>
                  </a:lnTo>
                  <a:lnTo>
                    <a:pt x="438" y="154"/>
                  </a:lnTo>
                  <a:lnTo>
                    <a:pt x="433" y="159"/>
                  </a:lnTo>
                  <a:lnTo>
                    <a:pt x="443" y="171"/>
                  </a:lnTo>
                  <a:lnTo>
                    <a:pt x="459" y="154"/>
                  </a:lnTo>
                  <a:lnTo>
                    <a:pt x="459" y="148"/>
                  </a:lnTo>
                  <a:lnTo>
                    <a:pt x="454" y="148"/>
                  </a:lnTo>
                  <a:lnTo>
                    <a:pt x="454" y="142"/>
                  </a:lnTo>
                  <a:lnTo>
                    <a:pt x="454" y="136"/>
                  </a:lnTo>
                  <a:lnTo>
                    <a:pt x="459" y="131"/>
                  </a:lnTo>
                  <a:lnTo>
                    <a:pt x="464" y="125"/>
                  </a:lnTo>
                  <a:lnTo>
                    <a:pt x="469" y="125"/>
                  </a:lnTo>
                  <a:lnTo>
                    <a:pt x="474" y="125"/>
                  </a:lnTo>
                  <a:lnTo>
                    <a:pt x="479" y="131"/>
                  </a:lnTo>
                  <a:lnTo>
                    <a:pt x="485" y="131"/>
                  </a:lnTo>
                  <a:lnTo>
                    <a:pt x="490" y="131"/>
                  </a:lnTo>
                  <a:lnTo>
                    <a:pt x="490" y="114"/>
                  </a:lnTo>
                  <a:lnTo>
                    <a:pt x="495" y="114"/>
                  </a:lnTo>
                  <a:lnTo>
                    <a:pt x="500" y="114"/>
                  </a:lnTo>
                  <a:lnTo>
                    <a:pt x="505" y="114"/>
                  </a:lnTo>
                  <a:lnTo>
                    <a:pt x="510" y="114"/>
                  </a:lnTo>
                  <a:lnTo>
                    <a:pt x="516" y="119"/>
                  </a:lnTo>
                  <a:lnTo>
                    <a:pt x="521" y="119"/>
                  </a:lnTo>
                  <a:lnTo>
                    <a:pt x="526" y="125"/>
                  </a:lnTo>
                  <a:lnTo>
                    <a:pt x="546" y="102"/>
                  </a:lnTo>
                  <a:lnTo>
                    <a:pt x="552" y="102"/>
                  </a:lnTo>
                  <a:lnTo>
                    <a:pt x="557" y="102"/>
                  </a:lnTo>
                  <a:lnTo>
                    <a:pt x="562" y="102"/>
                  </a:lnTo>
                  <a:lnTo>
                    <a:pt x="567" y="102"/>
                  </a:lnTo>
                  <a:lnTo>
                    <a:pt x="577" y="97"/>
                  </a:lnTo>
                  <a:lnTo>
                    <a:pt x="583" y="91"/>
                  </a:lnTo>
                  <a:lnTo>
                    <a:pt x="588" y="85"/>
                  </a:lnTo>
                  <a:lnTo>
                    <a:pt x="593" y="85"/>
                  </a:lnTo>
                  <a:close/>
                </a:path>
              </a:pathLst>
            </a:custGeom>
            <a:solidFill>
              <a:srgbClr val="00B0F0">
                <a:alpha val="36862"/>
              </a:srgbClr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72" name="Freeform 33"/>
            <p:cNvSpPr>
              <a:spLocks/>
            </p:cNvSpPr>
            <p:nvPr/>
          </p:nvSpPr>
          <p:spPr bwMode="auto">
            <a:xfrm>
              <a:off x="3346064" y="3571876"/>
              <a:ext cx="860254" cy="749300"/>
            </a:xfrm>
            <a:custGeom>
              <a:avLst/>
              <a:gdLst>
                <a:gd name="T0" fmla="*/ 2147483646 w 660"/>
                <a:gd name="T1" fmla="*/ 2147483646 h 553"/>
                <a:gd name="T2" fmla="*/ 2147483646 w 660"/>
                <a:gd name="T3" fmla="*/ 2147483646 h 553"/>
                <a:gd name="T4" fmla="*/ 2147483646 w 660"/>
                <a:gd name="T5" fmla="*/ 2147483646 h 553"/>
                <a:gd name="T6" fmla="*/ 2147483646 w 660"/>
                <a:gd name="T7" fmla="*/ 2147483646 h 553"/>
                <a:gd name="T8" fmla="*/ 2147483646 w 660"/>
                <a:gd name="T9" fmla="*/ 2147483646 h 553"/>
                <a:gd name="T10" fmla="*/ 2147483646 w 660"/>
                <a:gd name="T11" fmla="*/ 2147483646 h 553"/>
                <a:gd name="T12" fmla="*/ 2147483646 w 660"/>
                <a:gd name="T13" fmla="*/ 2147483646 h 553"/>
                <a:gd name="T14" fmla="*/ 2147483646 w 660"/>
                <a:gd name="T15" fmla="*/ 2147483646 h 553"/>
                <a:gd name="T16" fmla="*/ 2147483646 w 660"/>
                <a:gd name="T17" fmla="*/ 2147483646 h 553"/>
                <a:gd name="T18" fmla="*/ 2147483646 w 660"/>
                <a:gd name="T19" fmla="*/ 2147483646 h 553"/>
                <a:gd name="T20" fmla="*/ 2147483646 w 660"/>
                <a:gd name="T21" fmla="*/ 2147483646 h 553"/>
                <a:gd name="T22" fmla="*/ 2147483646 w 660"/>
                <a:gd name="T23" fmla="*/ 2147483646 h 553"/>
                <a:gd name="T24" fmla="*/ 2147483646 w 660"/>
                <a:gd name="T25" fmla="*/ 2147483646 h 553"/>
                <a:gd name="T26" fmla="*/ 2147483646 w 660"/>
                <a:gd name="T27" fmla="*/ 2147483646 h 553"/>
                <a:gd name="T28" fmla="*/ 2147483646 w 660"/>
                <a:gd name="T29" fmla="*/ 2147483646 h 553"/>
                <a:gd name="T30" fmla="*/ 2147483646 w 660"/>
                <a:gd name="T31" fmla="*/ 2147483646 h 553"/>
                <a:gd name="T32" fmla="*/ 2147483646 w 660"/>
                <a:gd name="T33" fmla="*/ 2147483646 h 553"/>
                <a:gd name="T34" fmla="*/ 2147483646 w 660"/>
                <a:gd name="T35" fmla="*/ 2147483646 h 553"/>
                <a:gd name="T36" fmla="*/ 2147483646 w 660"/>
                <a:gd name="T37" fmla="*/ 2147483646 h 553"/>
                <a:gd name="T38" fmla="*/ 2147483646 w 660"/>
                <a:gd name="T39" fmla="*/ 2147483646 h 553"/>
                <a:gd name="T40" fmla="*/ 2147483646 w 660"/>
                <a:gd name="T41" fmla="*/ 2147483646 h 553"/>
                <a:gd name="T42" fmla="*/ 2147483646 w 660"/>
                <a:gd name="T43" fmla="*/ 2147483646 h 553"/>
                <a:gd name="T44" fmla="*/ 2147483646 w 660"/>
                <a:gd name="T45" fmla="*/ 2147483646 h 553"/>
                <a:gd name="T46" fmla="*/ 2147483646 w 660"/>
                <a:gd name="T47" fmla="*/ 2147483646 h 553"/>
                <a:gd name="T48" fmla="*/ 2147483646 w 660"/>
                <a:gd name="T49" fmla="*/ 2147483646 h 553"/>
                <a:gd name="T50" fmla="*/ 2147483646 w 660"/>
                <a:gd name="T51" fmla="*/ 2147483646 h 553"/>
                <a:gd name="T52" fmla="*/ 2147483646 w 660"/>
                <a:gd name="T53" fmla="*/ 2147483646 h 553"/>
                <a:gd name="T54" fmla="*/ 2147483646 w 660"/>
                <a:gd name="T55" fmla="*/ 2147483646 h 553"/>
                <a:gd name="T56" fmla="*/ 2147483646 w 660"/>
                <a:gd name="T57" fmla="*/ 2147483646 h 553"/>
                <a:gd name="T58" fmla="*/ 2147483646 w 660"/>
                <a:gd name="T59" fmla="*/ 2147483646 h 553"/>
                <a:gd name="T60" fmla="*/ 2147483646 w 660"/>
                <a:gd name="T61" fmla="*/ 2147483646 h 553"/>
                <a:gd name="T62" fmla="*/ 2147483646 w 660"/>
                <a:gd name="T63" fmla="*/ 2147483646 h 553"/>
                <a:gd name="T64" fmla="*/ 2147483646 w 660"/>
                <a:gd name="T65" fmla="*/ 2147483646 h 553"/>
                <a:gd name="T66" fmla="*/ 2147483646 w 660"/>
                <a:gd name="T67" fmla="*/ 2147483646 h 553"/>
                <a:gd name="T68" fmla="*/ 2147483646 w 660"/>
                <a:gd name="T69" fmla="*/ 2147483646 h 553"/>
                <a:gd name="T70" fmla="*/ 2147483646 w 660"/>
                <a:gd name="T71" fmla="*/ 2147483646 h 553"/>
                <a:gd name="T72" fmla="*/ 2147483646 w 660"/>
                <a:gd name="T73" fmla="*/ 2147483646 h 553"/>
                <a:gd name="T74" fmla="*/ 2147483646 w 660"/>
                <a:gd name="T75" fmla="*/ 2147483646 h 553"/>
                <a:gd name="T76" fmla="*/ 2147483646 w 660"/>
                <a:gd name="T77" fmla="*/ 2147483646 h 553"/>
                <a:gd name="T78" fmla="*/ 2147483646 w 660"/>
                <a:gd name="T79" fmla="*/ 2147483646 h 553"/>
                <a:gd name="T80" fmla="*/ 2147483646 w 660"/>
                <a:gd name="T81" fmla="*/ 2147483646 h 553"/>
                <a:gd name="T82" fmla="*/ 2147483646 w 660"/>
                <a:gd name="T83" fmla="*/ 2147483646 h 553"/>
                <a:gd name="T84" fmla="*/ 2147483646 w 660"/>
                <a:gd name="T85" fmla="*/ 2147483646 h 553"/>
                <a:gd name="T86" fmla="*/ 2147483646 w 660"/>
                <a:gd name="T87" fmla="*/ 2147483646 h 553"/>
                <a:gd name="T88" fmla="*/ 2147483646 w 660"/>
                <a:gd name="T89" fmla="*/ 2147483646 h 553"/>
                <a:gd name="T90" fmla="*/ 2147483646 w 660"/>
                <a:gd name="T91" fmla="*/ 2147483646 h 553"/>
                <a:gd name="T92" fmla="*/ 2147483646 w 660"/>
                <a:gd name="T93" fmla="*/ 2147483646 h 553"/>
                <a:gd name="T94" fmla="*/ 2147483646 w 660"/>
                <a:gd name="T95" fmla="*/ 2147483646 h 553"/>
                <a:gd name="T96" fmla="*/ 2147483646 w 660"/>
                <a:gd name="T97" fmla="*/ 2147483646 h 553"/>
                <a:gd name="T98" fmla="*/ 2147483646 w 660"/>
                <a:gd name="T99" fmla="*/ 2147483646 h 553"/>
                <a:gd name="T100" fmla="*/ 2147483646 w 660"/>
                <a:gd name="T101" fmla="*/ 2147483646 h 553"/>
                <a:gd name="T102" fmla="*/ 2147483646 w 660"/>
                <a:gd name="T103" fmla="*/ 2147483646 h 553"/>
                <a:gd name="T104" fmla="*/ 2147483646 w 660"/>
                <a:gd name="T105" fmla="*/ 2147483646 h 553"/>
                <a:gd name="T106" fmla="*/ 2147483646 w 660"/>
                <a:gd name="T107" fmla="*/ 2147483646 h 553"/>
                <a:gd name="T108" fmla="*/ 2147483646 w 660"/>
                <a:gd name="T109" fmla="*/ 2147483646 h 553"/>
                <a:gd name="T110" fmla="*/ 2147483646 w 660"/>
                <a:gd name="T111" fmla="*/ 2147483646 h 553"/>
                <a:gd name="T112" fmla="*/ 2147483646 w 660"/>
                <a:gd name="T113" fmla="*/ 2147483646 h 553"/>
                <a:gd name="T114" fmla="*/ 2147483646 w 660"/>
                <a:gd name="T115" fmla="*/ 2147483646 h 553"/>
                <a:gd name="T116" fmla="*/ 2147483646 w 660"/>
                <a:gd name="T117" fmla="*/ 2147483646 h 553"/>
                <a:gd name="T118" fmla="*/ 2147483646 w 660"/>
                <a:gd name="T119" fmla="*/ 2147483646 h 553"/>
                <a:gd name="T120" fmla="*/ 2147483646 w 660"/>
                <a:gd name="T121" fmla="*/ 2147483646 h 55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60"/>
                <a:gd name="T184" fmla="*/ 0 h 553"/>
                <a:gd name="T185" fmla="*/ 660 w 660"/>
                <a:gd name="T186" fmla="*/ 553 h 55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60" h="553">
                  <a:moveTo>
                    <a:pt x="5" y="405"/>
                  </a:moveTo>
                  <a:lnTo>
                    <a:pt x="0" y="387"/>
                  </a:lnTo>
                  <a:lnTo>
                    <a:pt x="5" y="387"/>
                  </a:lnTo>
                  <a:lnTo>
                    <a:pt x="15" y="382"/>
                  </a:lnTo>
                  <a:lnTo>
                    <a:pt x="0" y="353"/>
                  </a:lnTo>
                  <a:lnTo>
                    <a:pt x="10" y="348"/>
                  </a:lnTo>
                  <a:lnTo>
                    <a:pt x="15" y="342"/>
                  </a:lnTo>
                  <a:lnTo>
                    <a:pt x="20" y="348"/>
                  </a:lnTo>
                  <a:lnTo>
                    <a:pt x="31" y="336"/>
                  </a:lnTo>
                  <a:lnTo>
                    <a:pt x="41" y="336"/>
                  </a:lnTo>
                  <a:lnTo>
                    <a:pt x="36" y="330"/>
                  </a:lnTo>
                  <a:lnTo>
                    <a:pt x="41" y="325"/>
                  </a:lnTo>
                  <a:lnTo>
                    <a:pt x="57" y="313"/>
                  </a:lnTo>
                  <a:lnTo>
                    <a:pt x="46" y="285"/>
                  </a:lnTo>
                  <a:lnTo>
                    <a:pt x="82" y="256"/>
                  </a:lnTo>
                  <a:lnTo>
                    <a:pt x="67" y="228"/>
                  </a:lnTo>
                  <a:lnTo>
                    <a:pt x="134" y="177"/>
                  </a:lnTo>
                  <a:lnTo>
                    <a:pt x="124" y="160"/>
                  </a:lnTo>
                  <a:lnTo>
                    <a:pt x="139" y="142"/>
                  </a:lnTo>
                  <a:lnTo>
                    <a:pt x="144" y="137"/>
                  </a:lnTo>
                  <a:lnTo>
                    <a:pt x="139" y="131"/>
                  </a:lnTo>
                  <a:lnTo>
                    <a:pt x="144" y="120"/>
                  </a:lnTo>
                  <a:lnTo>
                    <a:pt x="139" y="97"/>
                  </a:lnTo>
                  <a:lnTo>
                    <a:pt x="144" y="91"/>
                  </a:lnTo>
                  <a:lnTo>
                    <a:pt x="149" y="86"/>
                  </a:lnTo>
                  <a:lnTo>
                    <a:pt x="155" y="86"/>
                  </a:lnTo>
                  <a:lnTo>
                    <a:pt x="160" y="91"/>
                  </a:lnTo>
                  <a:lnTo>
                    <a:pt x="170" y="103"/>
                  </a:lnTo>
                  <a:lnTo>
                    <a:pt x="175" y="114"/>
                  </a:lnTo>
                  <a:lnTo>
                    <a:pt x="180" y="114"/>
                  </a:lnTo>
                  <a:lnTo>
                    <a:pt x="191" y="108"/>
                  </a:lnTo>
                  <a:lnTo>
                    <a:pt x="191" y="114"/>
                  </a:lnTo>
                  <a:lnTo>
                    <a:pt x="196" y="114"/>
                  </a:lnTo>
                  <a:lnTo>
                    <a:pt x="196" y="120"/>
                  </a:lnTo>
                  <a:lnTo>
                    <a:pt x="201" y="120"/>
                  </a:lnTo>
                  <a:lnTo>
                    <a:pt x="206" y="120"/>
                  </a:lnTo>
                  <a:lnTo>
                    <a:pt x="211" y="114"/>
                  </a:lnTo>
                  <a:lnTo>
                    <a:pt x="216" y="108"/>
                  </a:lnTo>
                  <a:lnTo>
                    <a:pt x="222" y="103"/>
                  </a:lnTo>
                  <a:lnTo>
                    <a:pt x="227" y="91"/>
                  </a:lnTo>
                  <a:lnTo>
                    <a:pt x="237" y="86"/>
                  </a:lnTo>
                  <a:lnTo>
                    <a:pt x="237" y="97"/>
                  </a:lnTo>
                  <a:lnTo>
                    <a:pt x="252" y="86"/>
                  </a:lnTo>
                  <a:lnTo>
                    <a:pt x="247" y="86"/>
                  </a:lnTo>
                  <a:lnTo>
                    <a:pt x="252" y="68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63" y="34"/>
                  </a:lnTo>
                  <a:lnTo>
                    <a:pt x="294" y="17"/>
                  </a:lnTo>
                  <a:lnTo>
                    <a:pt x="304" y="11"/>
                  </a:lnTo>
                  <a:lnTo>
                    <a:pt x="320" y="6"/>
                  </a:lnTo>
                  <a:lnTo>
                    <a:pt x="320" y="11"/>
                  </a:lnTo>
                  <a:lnTo>
                    <a:pt x="320" y="29"/>
                  </a:lnTo>
                  <a:lnTo>
                    <a:pt x="320" y="34"/>
                  </a:lnTo>
                  <a:lnTo>
                    <a:pt x="325" y="40"/>
                  </a:lnTo>
                  <a:lnTo>
                    <a:pt x="330" y="46"/>
                  </a:lnTo>
                  <a:lnTo>
                    <a:pt x="335" y="46"/>
                  </a:lnTo>
                  <a:lnTo>
                    <a:pt x="350" y="40"/>
                  </a:lnTo>
                  <a:lnTo>
                    <a:pt x="361" y="40"/>
                  </a:lnTo>
                  <a:lnTo>
                    <a:pt x="366" y="34"/>
                  </a:lnTo>
                  <a:lnTo>
                    <a:pt x="371" y="34"/>
                  </a:lnTo>
                  <a:lnTo>
                    <a:pt x="371" y="29"/>
                  </a:lnTo>
                  <a:lnTo>
                    <a:pt x="376" y="29"/>
                  </a:lnTo>
                  <a:lnTo>
                    <a:pt x="376" y="23"/>
                  </a:lnTo>
                  <a:lnTo>
                    <a:pt x="376" y="11"/>
                  </a:lnTo>
                  <a:lnTo>
                    <a:pt x="376" y="6"/>
                  </a:lnTo>
                  <a:lnTo>
                    <a:pt x="376" y="0"/>
                  </a:lnTo>
                  <a:lnTo>
                    <a:pt x="397" y="6"/>
                  </a:lnTo>
                  <a:lnTo>
                    <a:pt x="402" y="11"/>
                  </a:lnTo>
                  <a:lnTo>
                    <a:pt x="402" y="17"/>
                  </a:lnTo>
                  <a:lnTo>
                    <a:pt x="407" y="17"/>
                  </a:lnTo>
                  <a:lnTo>
                    <a:pt x="412" y="23"/>
                  </a:lnTo>
                  <a:lnTo>
                    <a:pt x="412" y="29"/>
                  </a:lnTo>
                  <a:lnTo>
                    <a:pt x="417" y="29"/>
                  </a:lnTo>
                  <a:lnTo>
                    <a:pt x="417" y="34"/>
                  </a:lnTo>
                  <a:lnTo>
                    <a:pt x="417" y="40"/>
                  </a:lnTo>
                  <a:lnTo>
                    <a:pt x="428" y="51"/>
                  </a:lnTo>
                  <a:lnTo>
                    <a:pt x="433" y="51"/>
                  </a:lnTo>
                  <a:lnTo>
                    <a:pt x="423" y="68"/>
                  </a:lnTo>
                  <a:lnTo>
                    <a:pt x="417" y="80"/>
                  </a:lnTo>
                  <a:lnTo>
                    <a:pt x="412" y="91"/>
                  </a:lnTo>
                  <a:lnTo>
                    <a:pt x="423" y="91"/>
                  </a:lnTo>
                  <a:lnTo>
                    <a:pt x="433" y="91"/>
                  </a:lnTo>
                  <a:lnTo>
                    <a:pt x="433" y="86"/>
                  </a:lnTo>
                  <a:lnTo>
                    <a:pt x="438" y="86"/>
                  </a:lnTo>
                  <a:lnTo>
                    <a:pt x="448" y="74"/>
                  </a:lnTo>
                  <a:lnTo>
                    <a:pt x="464" y="68"/>
                  </a:lnTo>
                  <a:lnTo>
                    <a:pt x="469" y="97"/>
                  </a:lnTo>
                  <a:lnTo>
                    <a:pt x="459" y="97"/>
                  </a:lnTo>
                  <a:lnTo>
                    <a:pt x="459" y="103"/>
                  </a:lnTo>
                  <a:lnTo>
                    <a:pt x="454" y="108"/>
                  </a:lnTo>
                  <a:lnTo>
                    <a:pt x="454" y="114"/>
                  </a:lnTo>
                  <a:lnTo>
                    <a:pt x="459" y="114"/>
                  </a:lnTo>
                  <a:lnTo>
                    <a:pt x="459" y="120"/>
                  </a:lnTo>
                  <a:lnTo>
                    <a:pt x="479" y="131"/>
                  </a:lnTo>
                  <a:lnTo>
                    <a:pt x="474" y="137"/>
                  </a:lnTo>
                  <a:lnTo>
                    <a:pt x="448" y="131"/>
                  </a:lnTo>
                  <a:lnTo>
                    <a:pt x="443" y="131"/>
                  </a:lnTo>
                  <a:lnTo>
                    <a:pt x="438" y="131"/>
                  </a:lnTo>
                  <a:lnTo>
                    <a:pt x="438" y="137"/>
                  </a:lnTo>
                  <a:lnTo>
                    <a:pt x="443" y="148"/>
                  </a:lnTo>
                  <a:lnTo>
                    <a:pt x="454" y="154"/>
                  </a:lnTo>
                  <a:lnTo>
                    <a:pt x="459" y="154"/>
                  </a:lnTo>
                  <a:lnTo>
                    <a:pt x="464" y="154"/>
                  </a:lnTo>
                  <a:lnTo>
                    <a:pt x="459" y="171"/>
                  </a:lnTo>
                  <a:lnTo>
                    <a:pt x="454" y="171"/>
                  </a:lnTo>
                  <a:lnTo>
                    <a:pt x="448" y="177"/>
                  </a:lnTo>
                  <a:lnTo>
                    <a:pt x="448" y="182"/>
                  </a:lnTo>
                  <a:lnTo>
                    <a:pt x="448" y="188"/>
                  </a:lnTo>
                  <a:lnTo>
                    <a:pt x="448" y="199"/>
                  </a:lnTo>
                  <a:lnTo>
                    <a:pt x="448" y="211"/>
                  </a:lnTo>
                  <a:lnTo>
                    <a:pt x="464" y="217"/>
                  </a:lnTo>
                  <a:lnTo>
                    <a:pt x="469" y="217"/>
                  </a:lnTo>
                  <a:lnTo>
                    <a:pt x="469" y="211"/>
                  </a:lnTo>
                  <a:lnTo>
                    <a:pt x="474" y="211"/>
                  </a:lnTo>
                  <a:lnTo>
                    <a:pt x="474" y="217"/>
                  </a:lnTo>
                  <a:lnTo>
                    <a:pt x="474" y="222"/>
                  </a:lnTo>
                  <a:lnTo>
                    <a:pt x="469" y="222"/>
                  </a:lnTo>
                  <a:lnTo>
                    <a:pt x="448" y="245"/>
                  </a:lnTo>
                  <a:lnTo>
                    <a:pt x="448" y="251"/>
                  </a:lnTo>
                  <a:lnTo>
                    <a:pt x="454" y="262"/>
                  </a:lnTo>
                  <a:lnTo>
                    <a:pt x="459" y="268"/>
                  </a:lnTo>
                  <a:lnTo>
                    <a:pt x="464" y="273"/>
                  </a:lnTo>
                  <a:lnTo>
                    <a:pt x="469" y="273"/>
                  </a:lnTo>
                  <a:lnTo>
                    <a:pt x="469" y="279"/>
                  </a:lnTo>
                  <a:lnTo>
                    <a:pt x="474" y="279"/>
                  </a:lnTo>
                  <a:lnTo>
                    <a:pt x="479" y="279"/>
                  </a:lnTo>
                  <a:lnTo>
                    <a:pt x="484" y="268"/>
                  </a:lnTo>
                  <a:lnTo>
                    <a:pt x="484" y="256"/>
                  </a:lnTo>
                  <a:lnTo>
                    <a:pt x="500" y="279"/>
                  </a:lnTo>
                  <a:lnTo>
                    <a:pt x="505" y="279"/>
                  </a:lnTo>
                  <a:lnTo>
                    <a:pt x="510" y="279"/>
                  </a:lnTo>
                  <a:lnTo>
                    <a:pt x="515" y="291"/>
                  </a:lnTo>
                  <a:lnTo>
                    <a:pt x="536" y="296"/>
                  </a:lnTo>
                  <a:lnTo>
                    <a:pt x="546" y="296"/>
                  </a:lnTo>
                  <a:lnTo>
                    <a:pt x="541" y="285"/>
                  </a:lnTo>
                  <a:lnTo>
                    <a:pt x="541" y="273"/>
                  </a:lnTo>
                  <a:lnTo>
                    <a:pt x="541" y="268"/>
                  </a:lnTo>
                  <a:lnTo>
                    <a:pt x="541" y="262"/>
                  </a:lnTo>
                  <a:lnTo>
                    <a:pt x="546" y="262"/>
                  </a:lnTo>
                  <a:lnTo>
                    <a:pt x="551" y="262"/>
                  </a:lnTo>
                  <a:lnTo>
                    <a:pt x="557" y="262"/>
                  </a:lnTo>
                  <a:lnTo>
                    <a:pt x="562" y="273"/>
                  </a:lnTo>
                  <a:lnTo>
                    <a:pt x="567" y="296"/>
                  </a:lnTo>
                  <a:lnTo>
                    <a:pt x="572" y="308"/>
                  </a:lnTo>
                  <a:lnTo>
                    <a:pt x="582" y="308"/>
                  </a:lnTo>
                  <a:lnTo>
                    <a:pt x="588" y="313"/>
                  </a:lnTo>
                  <a:lnTo>
                    <a:pt x="593" y="313"/>
                  </a:lnTo>
                  <a:lnTo>
                    <a:pt x="598" y="319"/>
                  </a:lnTo>
                  <a:lnTo>
                    <a:pt x="603" y="319"/>
                  </a:lnTo>
                  <a:lnTo>
                    <a:pt x="619" y="336"/>
                  </a:lnTo>
                  <a:lnTo>
                    <a:pt x="634" y="319"/>
                  </a:lnTo>
                  <a:lnTo>
                    <a:pt x="639" y="313"/>
                  </a:lnTo>
                  <a:lnTo>
                    <a:pt x="660" y="302"/>
                  </a:lnTo>
                  <a:lnTo>
                    <a:pt x="660" y="313"/>
                  </a:lnTo>
                  <a:lnTo>
                    <a:pt x="660" y="319"/>
                  </a:lnTo>
                  <a:lnTo>
                    <a:pt x="649" y="330"/>
                  </a:lnTo>
                  <a:lnTo>
                    <a:pt x="660" y="336"/>
                  </a:lnTo>
                  <a:lnTo>
                    <a:pt x="644" y="353"/>
                  </a:lnTo>
                  <a:lnTo>
                    <a:pt x="639" y="348"/>
                  </a:lnTo>
                  <a:lnTo>
                    <a:pt x="629" y="359"/>
                  </a:lnTo>
                  <a:lnTo>
                    <a:pt x="624" y="359"/>
                  </a:lnTo>
                  <a:lnTo>
                    <a:pt x="619" y="353"/>
                  </a:lnTo>
                  <a:lnTo>
                    <a:pt x="608" y="348"/>
                  </a:lnTo>
                  <a:lnTo>
                    <a:pt x="588" y="359"/>
                  </a:lnTo>
                  <a:lnTo>
                    <a:pt x="588" y="365"/>
                  </a:lnTo>
                  <a:lnTo>
                    <a:pt x="562" y="376"/>
                  </a:lnTo>
                  <a:lnTo>
                    <a:pt x="562" y="410"/>
                  </a:lnTo>
                  <a:lnTo>
                    <a:pt x="546" y="410"/>
                  </a:lnTo>
                  <a:lnTo>
                    <a:pt x="541" y="410"/>
                  </a:lnTo>
                  <a:lnTo>
                    <a:pt x="536" y="410"/>
                  </a:lnTo>
                  <a:lnTo>
                    <a:pt x="510" y="416"/>
                  </a:lnTo>
                  <a:lnTo>
                    <a:pt x="526" y="456"/>
                  </a:lnTo>
                  <a:lnTo>
                    <a:pt x="531" y="461"/>
                  </a:lnTo>
                  <a:lnTo>
                    <a:pt x="531" y="467"/>
                  </a:lnTo>
                  <a:lnTo>
                    <a:pt x="526" y="467"/>
                  </a:lnTo>
                  <a:lnTo>
                    <a:pt x="521" y="473"/>
                  </a:lnTo>
                  <a:lnTo>
                    <a:pt x="515" y="479"/>
                  </a:lnTo>
                  <a:lnTo>
                    <a:pt x="505" y="484"/>
                  </a:lnTo>
                  <a:lnTo>
                    <a:pt x="500" y="484"/>
                  </a:lnTo>
                  <a:lnTo>
                    <a:pt x="495" y="484"/>
                  </a:lnTo>
                  <a:lnTo>
                    <a:pt x="490" y="484"/>
                  </a:lnTo>
                  <a:lnTo>
                    <a:pt x="484" y="484"/>
                  </a:lnTo>
                  <a:lnTo>
                    <a:pt x="464" y="507"/>
                  </a:lnTo>
                  <a:lnTo>
                    <a:pt x="459" y="501"/>
                  </a:lnTo>
                  <a:lnTo>
                    <a:pt x="454" y="501"/>
                  </a:lnTo>
                  <a:lnTo>
                    <a:pt x="448" y="496"/>
                  </a:lnTo>
                  <a:lnTo>
                    <a:pt x="443" y="496"/>
                  </a:lnTo>
                  <a:lnTo>
                    <a:pt x="438" y="496"/>
                  </a:lnTo>
                  <a:lnTo>
                    <a:pt x="433" y="496"/>
                  </a:lnTo>
                  <a:lnTo>
                    <a:pt x="428" y="496"/>
                  </a:lnTo>
                  <a:lnTo>
                    <a:pt x="428" y="513"/>
                  </a:lnTo>
                  <a:lnTo>
                    <a:pt x="423" y="513"/>
                  </a:lnTo>
                  <a:lnTo>
                    <a:pt x="417" y="513"/>
                  </a:lnTo>
                  <a:lnTo>
                    <a:pt x="412" y="507"/>
                  </a:lnTo>
                  <a:lnTo>
                    <a:pt x="407" y="507"/>
                  </a:lnTo>
                  <a:lnTo>
                    <a:pt x="402" y="507"/>
                  </a:lnTo>
                  <a:lnTo>
                    <a:pt x="397" y="513"/>
                  </a:lnTo>
                  <a:lnTo>
                    <a:pt x="392" y="518"/>
                  </a:lnTo>
                  <a:lnTo>
                    <a:pt x="392" y="524"/>
                  </a:lnTo>
                  <a:lnTo>
                    <a:pt x="392" y="530"/>
                  </a:lnTo>
                  <a:lnTo>
                    <a:pt x="397" y="530"/>
                  </a:lnTo>
                  <a:lnTo>
                    <a:pt x="397" y="536"/>
                  </a:lnTo>
                  <a:lnTo>
                    <a:pt x="381" y="553"/>
                  </a:lnTo>
                  <a:lnTo>
                    <a:pt x="371" y="541"/>
                  </a:lnTo>
                  <a:lnTo>
                    <a:pt x="376" y="536"/>
                  </a:lnTo>
                  <a:lnTo>
                    <a:pt x="371" y="536"/>
                  </a:lnTo>
                  <a:lnTo>
                    <a:pt x="366" y="536"/>
                  </a:lnTo>
                  <a:lnTo>
                    <a:pt x="356" y="541"/>
                  </a:lnTo>
                  <a:lnTo>
                    <a:pt x="335" y="507"/>
                  </a:lnTo>
                  <a:lnTo>
                    <a:pt x="330" y="513"/>
                  </a:lnTo>
                  <a:lnTo>
                    <a:pt x="299" y="467"/>
                  </a:lnTo>
                  <a:lnTo>
                    <a:pt x="304" y="461"/>
                  </a:lnTo>
                  <a:lnTo>
                    <a:pt x="283" y="427"/>
                  </a:lnTo>
                  <a:lnTo>
                    <a:pt x="278" y="427"/>
                  </a:lnTo>
                  <a:lnTo>
                    <a:pt x="258" y="393"/>
                  </a:lnTo>
                  <a:lnTo>
                    <a:pt x="258" y="387"/>
                  </a:lnTo>
                  <a:lnTo>
                    <a:pt x="252" y="382"/>
                  </a:lnTo>
                  <a:lnTo>
                    <a:pt x="242" y="393"/>
                  </a:lnTo>
                  <a:lnTo>
                    <a:pt x="232" y="399"/>
                  </a:lnTo>
                  <a:lnTo>
                    <a:pt x="222" y="410"/>
                  </a:lnTo>
                  <a:lnTo>
                    <a:pt x="211" y="405"/>
                  </a:lnTo>
                  <a:lnTo>
                    <a:pt x="201" y="410"/>
                  </a:lnTo>
                  <a:lnTo>
                    <a:pt x="196" y="410"/>
                  </a:lnTo>
                  <a:lnTo>
                    <a:pt x="144" y="450"/>
                  </a:lnTo>
                  <a:lnTo>
                    <a:pt x="134" y="433"/>
                  </a:lnTo>
                  <a:lnTo>
                    <a:pt x="113" y="450"/>
                  </a:lnTo>
                  <a:lnTo>
                    <a:pt x="108" y="456"/>
                  </a:lnTo>
                  <a:lnTo>
                    <a:pt x="93" y="433"/>
                  </a:lnTo>
                  <a:lnTo>
                    <a:pt x="88" y="439"/>
                  </a:lnTo>
                  <a:lnTo>
                    <a:pt x="82" y="439"/>
                  </a:lnTo>
                  <a:lnTo>
                    <a:pt x="77" y="444"/>
                  </a:lnTo>
                  <a:lnTo>
                    <a:pt x="72" y="444"/>
                  </a:lnTo>
                  <a:lnTo>
                    <a:pt x="51" y="456"/>
                  </a:lnTo>
                  <a:lnTo>
                    <a:pt x="36" y="467"/>
                  </a:lnTo>
                  <a:lnTo>
                    <a:pt x="31" y="473"/>
                  </a:lnTo>
                  <a:lnTo>
                    <a:pt x="26" y="467"/>
                  </a:lnTo>
                  <a:lnTo>
                    <a:pt x="15" y="456"/>
                  </a:lnTo>
                  <a:lnTo>
                    <a:pt x="20" y="456"/>
                  </a:lnTo>
                  <a:lnTo>
                    <a:pt x="20" y="450"/>
                  </a:lnTo>
                  <a:lnTo>
                    <a:pt x="20" y="444"/>
                  </a:lnTo>
                  <a:lnTo>
                    <a:pt x="10" y="427"/>
                  </a:lnTo>
                  <a:lnTo>
                    <a:pt x="20" y="416"/>
                  </a:lnTo>
                  <a:lnTo>
                    <a:pt x="15" y="416"/>
                  </a:lnTo>
                  <a:lnTo>
                    <a:pt x="10" y="405"/>
                  </a:lnTo>
                  <a:lnTo>
                    <a:pt x="5" y="405"/>
                  </a:lnTo>
                  <a:close/>
                </a:path>
              </a:pathLst>
            </a:custGeom>
            <a:solidFill>
              <a:srgbClr val="00B0F0">
                <a:alpha val="36862"/>
              </a:srgbClr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73" name="Freeform 34"/>
            <p:cNvSpPr>
              <a:spLocks/>
            </p:cNvSpPr>
            <p:nvPr/>
          </p:nvSpPr>
          <p:spPr bwMode="auto">
            <a:xfrm>
              <a:off x="3621825" y="5180014"/>
              <a:ext cx="1001131" cy="1152525"/>
            </a:xfrm>
            <a:custGeom>
              <a:avLst/>
              <a:gdLst>
                <a:gd name="T0" fmla="*/ 2147483646 w 768"/>
                <a:gd name="T1" fmla="*/ 2147483646 h 849"/>
                <a:gd name="T2" fmla="*/ 2147483646 w 768"/>
                <a:gd name="T3" fmla="*/ 2147483646 h 849"/>
                <a:gd name="T4" fmla="*/ 2147483646 w 768"/>
                <a:gd name="T5" fmla="*/ 2147483646 h 849"/>
                <a:gd name="T6" fmla="*/ 2147483646 w 768"/>
                <a:gd name="T7" fmla="*/ 2147483646 h 849"/>
                <a:gd name="T8" fmla="*/ 2147483646 w 768"/>
                <a:gd name="T9" fmla="*/ 2147483646 h 849"/>
                <a:gd name="T10" fmla="*/ 2147483646 w 768"/>
                <a:gd name="T11" fmla="*/ 2147483646 h 849"/>
                <a:gd name="T12" fmla="*/ 2147483646 w 768"/>
                <a:gd name="T13" fmla="*/ 2147483646 h 849"/>
                <a:gd name="T14" fmla="*/ 2147483646 w 768"/>
                <a:gd name="T15" fmla="*/ 2147483646 h 849"/>
                <a:gd name="T16" fmla="*/ 2147483646 w 768"/>
                <a:gd name="T17" fmla="*/ 2147483646 h 849"/>
                <a:gd name="T18" fmla="*/ 2147483646 w 768"/>
                <a:gd name="T19" fmla="*/ 2147483646 h 849"/>
                <a:gd name="T20" fmla="*/ 2147483646 w 768"/>
                <a:gd name="T21" fmla="*/ 2147483646 h 849"/>
                <a:gd name="T22" fmla="*/ 2147483646 w 768"/>
                <a:gd name="T23" fmla="*/ 2147483646 h 849"/>
                <a:gd name="T24" fmla="*/ 2147483646 w 768"/>
                <a:gd name="T25" fmla="*/ 2147483646 h 849"/>
                <a:gd name="T26" fmla="*/ 2147483646 w 768"/>
                <a:gd name="T27" fmla="*/ 2147483646 h 849"/>
                <a:gd name="T28" fmla="*/ 2147483646 w 768"/>
                <a:gd name="T29" fmla="*/ 2147483646 h 849"/>
                <a:gd name="T30" fmla="*/ 2147483646 w 768"/>
                <a:gd name="T31" fmla="*/ 2147483646 h 849"/>
                <a:gd name="T32" fmla="*/ 2147483646 w 768"/>
                <a:gd name="T33" fmla="*/ 0 h 849"/>
                <a:gd name="T34" fmla="*/ 2147483646 w 768"/>
                <a:gd name="T35" fmla="*/ 2147483646 h 849"/>
                <a:gd name="T36" fmla="*/ 2147483646 w 768"/>
                <a:gd name="T37" fmla="*/ 2147483646 h 849"/>
                <a:gd name="T38" fmla="*/ 2147483646 w 768"/>
                <a:gd name="T39" fmla="*/ 2147483646 h 849"/>
                <a:gd name="T40" fmla="*/ 2147483646 w 768"/>
                <a:gd name="T41" fmla="*/ 2147483646 h 849"/>
                <a:gd name="T42" fmla="*/ 2147483646 w 768"/>
                <a:gd name="T43" fmla="*/ 2147483646 h 849"/>
                <a:gd name="T44" fmla="*/ 2147483646 w 768"/>
                <a:gd name="T45" fmla="*/ 2147483646 h 849"/>
                <a:gd name="T46" fmla="*/ 2147483646 w 768"/>
                <a:gd name="T47" fmla="*/ 2147483646 h 849"/>
                <a:gd name="T48" fmla="*/ 2147483646 w 768"/>
                <a:gd name="T49" fmla="*/ 2147483646 h 849"/>
                <a:gd name="T50" fmla="*/ 2147483646 w 768"/>
                <a:gd name="T51" fmla="*/ 2147483646 h 849"/>
                <a:gd name="T52" fmla="*/ 2147483646 w 768"/>
                <a:gd name="T53" fmla="*/ 2147483646 h 849"/>
                <a:gd name="T54" fmla="*/ 2147483646 w 768"/>
                <a:gd name="T55" fmla="*/ 2147483646 h 849"/>
                <a:gd name="T56" fmla="*/ 2147483646 w 768"/>
                <a:gd name="T57" fmla="*/ 2147483646 h 849"/>
                <a:gd name="T58" fmla="*/ 2147483646 w 768"/>
                <a:gd name="T59" fmla="*/ 2147483646 h 849"/>
                <a:gd name="T60" fmla="*/ 2147483646 w 768"/>
                <a:gd name="T61" fmla="*/ 2147483646 h 849"/>
                <a:gd name="T62" fmla="*/ 2147483646 w 768"/>
                <a:gd name="T63" fmla="*/ 2147483646 h 849"/>
                <a:gd name="T64" fmla="*/ 2147483646 w 768"/>
                <a:gd name="T65" fmla="*/ 2147483646 h 849"/>
                <a:gd name="T66" fmla="*/ 2147483646 w 768"/>
                <a:gd name="T67" fmla="*/ 2147483646 h 849"/>
                <a:gd name="T68" fmla="*/ 2147483646 w 768"/>
                <a:gd name="T69" fmla="*/ 2147483646 h 849"/>
                <a:gd name="T70" fmla="*/ 2147483646 w 768"/>
                <a:gd name="T71" fmla="*/ 2147483646 h 849"/>
                <a:gd name="T72" fmla="*/ 2147483646 w 768"/>
                <a:gd name="T73" fmla="*/ 2147483646 h 849"/>
                <a:gd name="T74" fmla="*/ 2147483646 w 768"/>
                <a:gd name="T75" fmla="*/ 2147483646 h 849"/>
                <a:gd name="T76" fmla="*/ 2147483646 w 768"/>
                <a:gd name="T77" fmla="*/ 2147483646 h 849"/>
                <a:gd name="T78" fmla="*/ 2147483646 w 768"/>
                <a:gd name="T79" fmla="*/ 2147483646 h 849"/>
                <a:gd name="T80" fmla="*/ 2147483646 w 768"/>
                <a:gd name="T81" fmla="*/ 2147483646 h 849"/>
                <a:gd name="T82" fmla="*/ 2147483646 w 768"/>
                <a:gd name="T83" fmla="*/ 2147483646 h 849"/>
                <a:gd name="T84" fmla="*/ 2147483646 w 768"/>
                <a:gd name="T85" fmla="*/ 2147483646 h 849"/>
                <a:gd name="T86" fmla="*/ 2147483646 w 768"/>
                <a:gd name="T87" fmla="*/ 2147483646 h 849"/>
                <a:gd name="T88" fmla="*/ 2147483646 w 768"/>
                <a:gd name="T89" fmla="*/ 2147483646 h 849"/>
                <a:gd name="T90" fmla="*/ 2147483646 w 768"/>
                <a:gd name="T91" fmla="*/ 2147483646 h 849"/>
                <a:gd name="T92" fmla="*/ 2147483646 w 768"/>
                <a:gd name="T93" fmla="*/ 2147483646 h 849"/>
                <a:gd name="T94" fmla="*/ 2147483646 w 768"/>
                <a:gd name="T95" fmla="*/ 2147483646 h 849"/>
                <a:gd name="T96" fmla="*/ 2147483646 w 768"/>
                <a:gd name="T97" fmla="*/ 2147483646 h 849"/>
                <a:gd name="T98" fmla="*/ 2147483646 w 768"/>
                <a:gd name="T99" fmla="*/ 2147483646 h 849"/>
                <a:gd name="T100" fmla="*/ 2147483646 w 768"/>
                <a:gd name="T101" fmla="*/ 2147483646 h 849"/>
                <a:gd name="T102" fmla="*/ 2147483646 w 768"/>
                <a:gd name="T103" fmla="*/ 2147483646 h 849"/>
                <a:gd name="T104" fmla="*/ 2147483646 w 768"/>
                <a:gd name="T105" fmla="*/ 2147483646 h 849"/>
                <a:gd name="T106" fmla="*/ 2147483646 w 768"/>
                <a:gd name="T107" fmla="*/ 2147483646 h 849"/>
                <a:gd name="T108" fmla="*/ 2147483646 w 768"/>
                <a:gd name="T109" fmla="*/ 2147483646 h 849"/>
                <a:gd name="T110" fmla="*/ 2147483646 w 768"/>
                <a:gd name="T111" fmla="*/ 2147483646 h 849"/>
                <a:gd name="T112" fmla="*/ 0 w 768"/>
                <a:gd name="T113" fmla="*/ 2147483646 h 84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68"/>
                <a:gd name="T172" fmla="*/ 0 h 849"/>
                <a:gd name="T173" fmla="*/ 768 w 768"/>
                <a:gd name="T174" fmla="*/ 849 h 84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68" h="849">
                  <a:moveTo>
                    <a:pt x="0" y="598"/>
                  </a:moveTo>
                  <a:lnTo>
                    <a:pt x="0" y="593"/>
                  </a:lnTo>
                  <a:lnTo>
                    <a:pt x="26" y="559"/>
                  </a:lnTo>
                  <a:lnTo>
                    <a:pt x="10" y="536"/>
                  </a:lnTo>
                  <a:lnTo>
                    <a:pt x="26" y="490"/>
                  </a:lnTo>
                  <a:lnTo>
                    <a:pt x="31" y="490"/>
                  </a:lnTo>
                  <a:lnTo>
                    <a:pt x="36" y="490"/>
                  </a:lnTo>
                  <a:lnTo>
                    <a:pt x="41" y="490"/>
                  </a:lnTo>
                  <a:lnTo>
                    <a:pt x="41" y="485"/>
                  </a:lnTo>
                  <a:lnTo>
                    <a:pt x="72" y="467"/>
                  </a:lnTo>
                  <a:lnTo>
                    <a:pt x="72" y="462"/>
                  </a:lnTo>
                  <a:lnTo>
                    <a:pt x="78" y="462"/>
                  </a:lnTo>
                  <a:lnTo>
                    <a:pt x="83" y="462"/>
                  </a:lnTo>
                  <a:lnTo>
                    <a:pt x="88" y="462"/>
                  </a:lnTo>
                  <a:lnTo>
                    <a:pt x="88" y="456"/>
                  </a:lnTo>
                  <a:lnTo>
                    <a:pt x="83" y="450"/>
                  </a:lnTo>
                  <a:lnTo>
                    <a:pt x="83" y="405"/>
                  </a:lnTo>
                  <a:lnTo>
                    <a:pt x="72" y="410"/>
                  </a:lnTo>
                  <a:lnTo>
                    <a:pt x="67" y="410"/>
                  </a:lnTo>
                  <a:lnTo>
                    <a:pt x="67" y="405"/>
                  </a:lnTo>
                  <a:lnTo>
                    <a:pt x="72" y="399"/>
                  </a:lnTo>
                  <a:lnTo>
                    <a:pt x="72" y="393"/>
                  </a:lnTo>
                  <a:lnTo>
                    <a:pt x="57" y="371"/>
                  </a:lnTo>
                  <a:lnTo>
                    <a:pt x="57" y="365"/>
                  </a:lnTo>
                  <a:lnTo>
                    <a:pt x="57" y="359"/>
                  </a:lnTo>
                  <a:lnTo>
                    <a:pt x="62" y="348"/>
                  </a:lnTo>
                  <a:lnTo>
                    <a:pt x="72" y="336"/>
                  </a:lnTo>
                  <a:lnTo>
                    <a:pt x="88" y="342"/>
                  </a:lnTo>
                  <a:lnTo>
                    <a:pt x="108" y="331"/>
                  </a:lnTo>
                  <a:lnTo>
                    <a:pt x="108" y="319"/>
                  </a:lnTo>
                  <a:lnTo>
                    <a:pt x="114" y="314"/>
                  </a:lnTo>
                  <a:lnTo>
                    <a:pt x="119" y="314"/>
                  </a:lnTo>
                  <a:lnTo>
                    <a:pt x="119" y="331"/>
                  </a:lnTo>
                  <a:lnTo>
                    <a:pt x="124" y="325"/>
                  </a:lnTo>
                  <a:lnTo>
                    <a:pt x="134" y="342"/>
                  </a:lnTo>
                  <a:lnTo>
                    <a:pt x="155" y="376"/>
                  </a:lnTo>
                  <a:lnTo>
                    <a:pt x="165" y="354"/>
                  </a:lnTo>
                  <a:lnTo>
                    <a:pt x="155" y="348"/>
                  </a:lnTo>
                  <a:lnTo>
                    <a:pt x="170" y="325"/>
                  </a:lnTo>
                  <a:lnTo>
                    <a:pt x="181" y="308"/>
                  </a:lnTo>
                  <a:lnTo>
                    <a:pt x="191" y="314"/>
                  </a:lnTo>
                  <a:lnTo>
                    <a:pt x="201" y="319"/>
                  </a:lnTo>
                  <a:lnTo>
                    <a:pt x="206" y="314"/>
                  </a:lnTo>
                  <a:lnTo>
                    <a:pt x="227" y="285"/>
                  </a:lnTo>
                  <a:lnTo>
                    <a:pt x="206" y="274"/>
                  </a:lnTo>
                  <a:lnTo>
                    <a:pt x="181" y="257"/>
                  </a:lnTo>
                  <a:lnTo>
                    <a:pt x="186" y="251"/>
                  </a:lnTo>
                  <a:lnTo>
                    <a:pt x="186" y="240"/>
                  </a:lnTo>
                  <a:lnTo>
                    <a:pt x="191" y="228"/>
                  </a:lnTo>
                  <a:lnTo>
                    <a:pt x="186" y="228"/>
                  </a:lnTo>
                  <a:lnTo>
                    <a:pt x="186" y="222"/>
                  </a:lnTo>
                  <a:lnTo>
                    <a:pt x="181" y="217"/>
                  </a:lnTo>
                  <a:lnTo>
                    <a:pt x="181" y="211"/>
                  </a:lnTo>
                  <a:lnTo>
                    <a:pt x="206" y="188"/>
                  </a:lnTo>
                  <a:lnTo>
                    <a:pt x="201" y="183"/>
                  </a:lnTo>
                  <a:lnTo>
                    <a:pt x="186" y="194"/>
                  </a:lnTo>
                  <a:lnTo>
                    <a:pt x="181" y="200"/>
                  </a:lnTo>
                  <a:lnTo>
                    <a:pt x="175" y="200"/>
                  </a:lnTo>
                  <a:lnTo>
                    <a:pt x="175" y="205"/>
                  </a:lnTo>
                  <a:lnTo>
                    <a:pt x="165" y="194"/>
                  </a:lnTo>
                  <a:lnTo>
                    <a:pt x="165" y="183"/>
                  </a:lnTo>
                  <a:lnTo>
                    <a:pt x="181" y="160"/>
                  </a:lnTo>
                  <a:lnTo>
                    <a:pt x="175" y="103"/>
                  </a:lnTo>
                  <a:lnTo>
                    <a:pt x="181" y="74"/>
                  </a:lnTo>
                  <a:lnTo>
                    <a:pt x="186" y="57"/>
                  </a:lnTo>
                  <a:lnTo>
                    <a:pt x="212" y="52"/>
                  </a:lnTo>
                  <a:lnTo>
                    <a:pt x="227" y="0"/>
                  </a:lnTo>
                  <a:lnTo>
                    <a:pt x="232" y="0"/>
                  </a:lnTo>
                  <a:lnTo>
                    <a:pt x="237" y="0"/>
                  </a:lnTo>
                  <a:lnTo>
                    <a:pt x="242" y="0"/>
                  </a:lnTo>
                  <a:lnTo>
                    <a:pt x="248" y="0"/>
                  </a:lnTo>
                  <a:lnTo>
                    <a:pt x="253" y="6"/>
                  </a:lnTo>
                  <a:lnTo>
                    <a:pt x="279" y="17"/>
                  </a:lnTo>
                  <a:lnTo>
                    <a:pt x="284" y="17"/>
                  </a:lnTo>
                  <a:lnTo>
                    <a:pt x="284" y="23"/>
                  </a:lnTo>
                  <a:lnTo>
                    <a:pt x="289" y="23"/>
                  </a:lnTo>
                  <a:lnTo>
                    <a:pt x="320" y="29"/>
                  </a:lnTo>
                  <a:lnTo>
                    <a:pt x="320" y="74"/>
                  </a:lnTo>
                  <a:lnTo>
                    <a:pt x="304" y="80"/>
                  </a:lnTo>
                  <a:lnTo>
                    <a:pt x="304" y="86"/>
                  </a:lnTo>
                  <a:lnTo>
                    <a:pt x="309" y="97"/>
                  </a:lnTo>
                  <a:lnTo>
                    <a:pt x="315" y="109"/>
                  </a:lnTo>
                  <a:lnTo>
                    <a:pt x="325" y="131"/>
                  </a:lnTo>
                  <a:lnTo>
                    <a:pt x="330" y="160"/>
                  </a:lnTo>
                  <a:lnTo>
                    <a:pt x="335" y="166"/>
                  </a:lnTo>
                  <a:lnTo>
                    <a:pt x="340" y="166"/>
                  </a:lnTo>
                  <a:lnTo>
                    <a:pt x="346" y="166"/>
                  </a:lnTo>
                  <a:lnTo>
                    <a:pt x="340" y="177"/>
                  </a:lnTo>
                  <a:lnTo>
                    <a:pt x="346" y="183"/>
                  </a:lnTo>
                  <a:lnTo>
                    <a:pt x="351" y="177"/>
                  </a:lnTo>
                  <a:lnTo>
                    <a:pt x="356" y="183"/>
                  </a:lnTo>
                  <a:lnTo>
                    <a:pt x="366" y="166"/>
                  </a:lnTo>
                  <a:lnTo>
                    <a:pt x="397" y="143"/>
                  </a:lnTo>
                  <a:lnTo>
                    <a:pt x="402" y="143"/>
                  </a:lnTo>
                  <a:lnTo>
                    <a:pt x="402" y="137"/>
                  </a:lnTo>
                  <a:lnTo>
                    <a:pt x="407" y="126"/>
                  </a:lnTo>
                  <a:lnTo>
                    <a:pt x="407" y="120"/>
                  </a:lnTo>
                  <a:lnTo>
                    <a:pt x="413" y="120"/>
                  </a:lnTo>
                  <a:lnTo>
                    <a:pt x="413" y="114"/>
                  </a:lnTo>
                  <a:lnTo>
                    <a:pt x="413" y="109"/>
                  </a:lnTo>
                  <a:lnTo>
                    <a:pt x="413" y="103"/>
                  </a:lnTo>
                  <a:lnTo>
                    <a:pt x="418" y="97"/>
                  </a:lnTo>
                  <a:lnTo>
                    <a:pt x="423" y="97"/>
                  </a:lnTo>
                  <a:lnTo>
                    <a:pt x="459" y="126"/>
                  </a:lnTo>
                  <a:lnTo>
                    <a:pt x="459" y="137"/>
                  </a:lnTo>
                  <a:lnTo>
                    <a:pt x="454" y="154"/>
                  </a:lnTo>
                  <a:lnTo>
                    <a:pt x="449" y="166"/>
                  </a:lnTo>
                  <a:lnTo>
                    <a:pt x="459" y="171"/>
                  </a:lnTo>
                  <a:lnTo>
                    <a:pt x="459" y="177"/>
                  </a:lnTo>
                  <a:lnTo>
                    <a:pt x="469" y="183"/>
                  </a:lnTo>
                  <a:lnTo>
                    <a:pt x="474" y="194"/>
                  </a:lnTo>
                  <a:lnTo>
                    <a:pt x="480" y="200"/>
                  </a:lnTo>
                  <a:lnTo>
                    <a:pt x="485" y="200"/>
                  </a:lnTo>
                  <a:lnTo>
                    <a:pt x="485" y="205"/>
                  </a:lnTo>
                  <a:lnTo>
                    <a:pt x="485" y="211"/>
                  </a:lnTo>
                  <a:lnTo>
                    <a:pt x="490" y="211"/>
                  </a:lnTo>
                  <a:lnTo>
                    <a:pt x="490" y="217"/>
                  </a:lnTo>
                  <a:lnTo>
                    <a:pt x="490" y="222"/>
                  </a:lnTo>
                  <a:lnTo>
                    <a:pt x="490" y="228"/>
                  </a:lnTo>
                  <a:lnTo>
                    <a:pt x="495" y="228"/>
                  </a:lnTo>
                  <a:lnTo>
                    <a:pt x="495" y="234"/>
                  </a:lnTo>
                  <a:lnTo>
                    <a:pt x="500" y="234"/>
                  </a:lnTo>
                  <a:lnTo>
                    <a:pt x="526" y="228"/>
                  </a:lnTo>
                  <a:lnTo>
                    <a:pt x="541" y="222"/>
                  </a:lnTo>
                  <a:lnTo>
                    <a:pt x="547" y="217"/>
                  </a:lnTo>
                  <a:lnTo>
                    <a:pt x="572" y="200"/>
                  </a:lnTo>
                  <a:lnTo>
                    <a:pt x="578" y="205"/>
                  </a:lnTo>
                  <a:lnTo>
                    <a:pt x="583" y="222"/>
                  </a:lnTo>
                  <a:lnTo>
                    <a:pt x="634" y="217"/>
                  </a:lnTo>
                  <a:lnTo>
                    <a:pt x="645" y="211"/>
                  </a:lnTo>
                  <a:lnTo>
                    <a:pt x="670" y="234"/>
                  </a:lnTo>
                  <a:lnTo>
                    <a:pt x="681" y="251"/>
                  </a:lnTo>
                  <a:lnTo>
                    <a:pt x="691" y="251"/>
                  </a:lnTo>
                  <a:lnTo>
                    <a:pt x="696" y="251"/>
                  </a:lnTo>
                  <a:lnTo>
                    <a:pt x="696" y="257"/>
                  </a:lnTo>
                  <a:lnTo>
                    <a:pt x="696" y="262"/>
                  </a:lnTo>
                  <a:lnTo>
                    <a:pt x="696" y="268"/>
                  </a:lnTo>
                  <a:lnTo>
                    <a:pt x="701" y="274"/>
                  </a:lnTo>
                  <a:lnTo>
                    <a:pt x="706" y="268"/>
                  </a:lnTo>
                  <a:lnTo>
                    <a:pt x="706" y="274"/>
                  </a:lnTo>
                  <a:lnTo>
                    <a:pt x="712" y="274"/>
                  </a:lnTo>
                  <a:lnTo>
                    <a:pt x="712" y="268"/>
                  </a:lnTo>
                  <a:lnTo>
                    <a:pt x="717" y="268"/>
                  </a:lnTo>
                  <a:lnTo>
                    <a:pt x="717" y="274"/>
                  </a:lnTo>
                  <a:lnTo>
                    <a:pt x="722" y="274"/>
                  </a:lnTo>
                  <a:lnTo>
                    <a:pt x="722" y="268"/>
                  </a:lnTo>
                  <a:lnTo>
                    <a:pt x="727" y="268"/>
                  </a:lnTo>
                  <a:lnTo>
                    <a:pt x="727" y="262"/>
                  </a:lnTo>
                  <a:lnTo>
                    <a:pt x="727" y="257"/>
                  </a:lnTo>
                  <a:lnTo>
                    <a:pt x="732" y="251"/>
                  </a:lnTo>
                  <a:lnTo>
                    <a:pt x="737" y="251"/>
                  </a:lnTo>
                  <a:lnTo>
                    <a:pt x="743" y="251"/>
                  </a:lnTo>
                  <a:lnTo>
                    <a:pt x="768" y="251"/>
                  </a:lnTo>
                  <a:lnTo>
                    <a:pt x="768" y="262"/>
                  </a:lnTo>
                  <a:lnTo>
                    <a:pt x="768" y="274"/>
                  </a:lnTo>
                  <a:lnTo>
                    <a:pt x="768" y="291"/>
                  </a:lnTo>
                  <a:lnTo>
                    <a:pt x="768" y="319"/>
                  </a:lnTo>
                  <a:lnTo>
                    <a:pt x="753" y="325"/>
                  </a:lnTo>
                  <a:lnTo>
                    <a:pt x="753" y="331"/>
                  </a:lnTo>
                  <a:lnTo>
                    <a:pt x="743" y="331"/>
                  </a:lnTo>
                  <a:lnTo>
                    <a:pt x="717" y="354"/>
                  </a:lnTo>
                  <a:lnTo>
                    <a:pt x="717" y="382"/>
                  </a:lnTo>
                  <a:lnTo>
                    <a:pt x="722" y="399"/>
                  </a:lnTo>
                  <a:lnTo>
                    <a:pt x="722" y="405"/>
                  </a:lnTo>
                  <a:lnTo>
                    <a:pt x="722" y="445"/>
                  </a:lnTo>
                  <a:lnTo>
                    <a:pt x="717" y="445"/>
                  </a:lnTo>
                  <a:lnTo>
                    <a:pt x="701" y="439"/>
                  </a:lnTo>
                  <a:lnTo>
                    <a:pt x="681" y="439"/>
                  </a:lnTo>
                  <a:lnTo>
                    <a:pt x="681" y="456"/>
                  </a:lnTo>
                  <a:lnTo>
                    <a:pt x="691" y="462"/>
                  </a:lnTo>
                  <a:lnTo>
                    <a:pt x="670" y="507"/>
                  </a:lnTo>
                  <a:lnTo>
                    <a:pt x="665" y="507"/>
                  </a:lnTo>
                  <a:lnTo>
                    <a:pt x="634" y="507"/>
                  </a:lnTo>
                  <a:lnTo>
                    <a:pt x="572" y="473"/>
                  </a:lnTo>
                  <a:lnTo>
                    <a:pt x="572" y="479"/>
                  </a:lnTo>
                  <a:lnTo>
                    <a:pt x="572" y="496"/>
                  </a:lnTo>
                  <a:lnTo>
                    <a:pt x="572" y="502"/>
                  </a:lnTo>
                  <a:lnTo>
                    <a:pt x="557" y="541"/>
                  </a:lnTo>
                  <a:lnTo>
                    <a:pt x="552" y="559"/>
                  </a:lnTo>
                  <a:lnTo>
                    <a:pt x="547" y="576"/>
                  </a:lnTo>
                  <a:lnTo>
                    <a:pt x="547" y="598"/>
                  </a:lnTo>
                  <a:lnTo>
                    <a:pt x="541" y="616"/>
                  </a:lnTo>
                  <a:lnTo>
                    <a:pt x="547" y="633"/>
                  </a:lnTo>
                  <a:lnTo>
                    <a:pt x="547" y="650"/>
                  </a:lnTo>
                  <a:lnTo>
                    <a:pt x="536" y="667"/>
                  </a:lnTo>
                  <a:lnTo>
                    <a:pt x="521" y="684"/>
                  </a:lnTo>
                  <a:lnTo>
                    <a:pt x="500" y="707"/>
                  </a:lnTo>
                  <a:lnTo>
                    <a:pt x="490" y="718"/>
                  </a:lnTo>
                  <a:lnTo>
                    <a:pt x="474" y="729"/>
                  </a:lnTo>
                  <a:lnTo>
                    <a:pt x="423" y="758"/>
                  </a:lnTo>
                  <a:lnTo>
                    <a:pt x="418" y="764"/>
                  </a:lnTo>
                  <a:lnTo>
                    <a:pt x="407" y="781"/>
                  </a:lnTo>
                  <a:lnTo>
                    <a:pt x="392" y="775"/>
                  </a:lnTo>
                  <a:lnTo>
                    <a:pt x="382" y="775"/>
                  </a:lnTo>
                  <a:lnTo>
                    <a:pt x="366" y="781"/>
                  </a:lnTo>
                  <a:lnTo>
                    <a:pt x="361" y="786"/>
                  </a:lnTo>
                  <a:lnTo>
                    <a:pt x="340" y="798"/>
                  </a:lnTo>
                  <a:lnTo>
                    <a:pt x="330" y="809"/>
                  </a:lnTo>
                  <a:lnTo>
                    <a:pt x="309" y="821"/>
                  </a:lnTo>
                  <a:lnTo>
                    <a:pt x="304" y="821"/>
                  </a:lnTo>
                  <a:lnTo>
                    <a:pt x="294" y="832"/>
                  </a:lnTo>
                  <a:lnTo>
                    <a:pt x="289" y="838"/>
                  </a:lnTo>
                  <a:lnTo>
                    <a:pt x="284" y="843"/>
                  </a:lnTo>
                  <a:lnTo>
                    <a:pt x="284" y="849"/>
                  </a:lnTo>
                  <a:lnTo>
                    <a:pt x="279" y="849"/>
                  </a:lnTo>
                  <a:lnTo>
                    <a:pt x="268" y="849"/>
                  </a:lnTo>
                  <a:lnTo>
                    <a:pt x="263" y="849"/>
                  </a:lnTo>
                  <a:lnTo>
                    <a:pt x="273" y="843"/>
                  </a:lnTo>
                  <a:lnTo>
                    <a:pt x="273" y="838"/>
                  </a:lnTo>
                  <a:lnTo>
                    <a:pt x="258" y="838"/>
                  </a:lnTo>
                  <a:lnTo>
                    <a:pt x="248" y="838"/>
                  </a:lnTo>
                  <a:lnTo>
                    <a:pt x="242" y="826"/>
                  </a:lnTo>
                  <a:lnTo>
                    <a:pt x="237" y="815"/>
                  </a:lnTo>
                  <a:lnTo>
                    <a:pt x="237" y="804"/>
                  </a:lnTo>
                  <a:lnTo>
                    <a:pt x="227" y="792"/>
                  </a:lnTo>
                  <a:lnTo>
                    <a:pt x="217" y="792"/>
                  </a:lnTo>
                  <a:lnTo>
                    <a:pt x="206" y="792"/>
                  </a:lnTo>
                  <a:lnTo>
                    <a:pt x="201" y="786"/>
                  </a:lnTo>
                  <a:lnTo>
                    <a:pt x="212" y="764"/>
                  </a:lnTo>
                  <a:lnTo>
                    <a:pt x="217" y="752"/>
                  </a:lnTo>
                  <a:lnTo>
                    <a:pt x="212" y="735"/>
                  </a:lnTo>
                  <a:lnTo>
                    <a:pt x="201" y="729"/>
                  </a:lnTo>
                  <a:lnTo>
                    <a:pt x="191" y="729"/>
                  </a:lnTo>
                  <a:lnTo>
                    <a:pt x="145" y="718"/>
                  </a:lnTo>
                  <a:lnTo>
                    <a:pt x="134" y="747"/>
                  </a:lnTo>
                  <a:lnTo>
                    <a:pt x="62" y="667"/>
                  </a:lnTo>
                  <a:lnTo>
                    <a:pt x="5" y="60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74" name="Freeform 35"/>
            <p:cNvSpPr>
              <a:spLocks/>
            </p:cNvSpPr>
            <p:nvPr/>
          </p:nvSpPr>
          <p:spPr bwMode="auto">
            <a:xfrm>
              <a:off x="4011486" y="3602039"/>
              <a:ext cx="611470" cy="679450"/>
            </a:xfrm>
            <a:custGeom>
              <a:avLst/>
              <a:gdLst>
                <a:gd name="T0" fmla="*/ 2147483646 w 469"/>
                <a:gd name="T1" fmla="*/ 2147483646 h 501"/>
                <a:gd name="T2" fmla="*/ 2147483646 w 469"/>
                <a:gd name="T3" fmla="*/ 2147483646 h 501"/>
                <a:gd name="T4" fmla="*/ 2147483646 w 469"/>
                <a:gd name="T5" fmla="*/ 2147483646 h 501"/>
                <a:gd name="T6" fmla="*/ 2147483646 w 469"/>
                <a:gd name="T7" fmla="*/ 2147483646 h 501"/>
                <a:gd name="T8" fmla="*/ 2147483646 w 469"/>
                <a:gd name="T9" fmla="*/ 2147483646 h 501"/>
                <a:gd name="T10" fmla="*/ 2147483646 w 469"/>
                <a:gd name="T11" fmla="*/ 2147483646 h 501"/>
                <a:gd name="T12" fmla="*/ 2147483646 w 469"/>
                <a:gd name="T13" fmla="*/ 2147483646 h 501"/>
                <a:gd name="T14" fmla="*/ 2147483646 w 469"/>
                <a:gd name="T15" fmla="*/ 2147483646 h 501"/>
                <a:gd name="T16" fmla="*/ 2147483646 w 469"/>
                <a:gd name="T17" fmla="*/ 2147483646 h 501"/>
                <a:gd name="T18" fmla="*/ 2147483646 w 469"/>
                <a:gd name="T19" fmla="*/ 2147483646 h 501"/>
                <a:gd name="T20" fmla="*/ 2147483646 w 469"/>
                <a:gd name="T21" fmla="*/ 2147483646 h 501"/>
                <a:gd name="T22" fmla="*/ 2147483646 w 469"/>
                <a:gd name="T23" fmla="*/ 2147483646 h 501"/>
                <a:gd name="T24" fmla="*/ 2147483646 w 469"/>
                <a:gd name="T25" fmla="*/ 2147483646 h 501"/>
                <a:gd name="T26" fmla="*/ 2147483646 w 469"/>
                <a:gd name="T27" fmla="*/ 2147483646 h 501"/>
                <a:gd name="T28" fmla="*/ 2147483646 w 469"/>
                <a:gd name="T29" fmla="*/ 2147483646 h 501"/>
                <a:gd name="T30" fmla="*/ 2147483646 w 469"/>
                <a:gd name="T31" fmla="*/ 2147483646 h 501"/>
                <a:gd name="T32" fmla="*/ 2147483646 w 469"/>
                <a:gd name="T33" fmla="*/ 2147483646 h 501"/>
                <a:gd name="T34" fmla="*/ 2147483646 w 469"/>
                <a:gd name="T35" fmla="*/ 2147483646 h 501"/>
                <a:gd name="T36" fmla="*/ 2147483646 w 469"/>
                <a:gd name="T37" fmla="*/ 2147483646 h 501"/>
                <a:gd name="T38" fmla="*/ 2147483646 w 469"/>
                <a:gd name="T39" fmla="*/ 2147483646 h 501"/>
                <a:gd name="T40" fmla="*/ 2147483646 w 469"/>
                <a:gd name="T41" fmla="*/ 2147483646 h 501"/>
                <a:gd name="T42" fmla="*/ 2147483646 w 469"/>
                <a:gd name="T43" fmla="*/ 2147483646 h 501"/>
                <a:gd name="T44" fmla="*/ 2147483646 w 469"/>
                <a:gd name="T45" fmla="*/ 2147483646 h 501"/>
                <a:gd name="T46" fmla="*/ 2147483646 w 469"/>
                <a:gd name="T47" fmla="*/ 2147483646 h 501"/>
                <a:gd name="T48" fmla="*/ 2147483646 w 469"/>
                <a:gd name="T49" fmla="*/ 2147483646 h 501"/>
                <a:gd name="T50" fmla="*/ 2147483646 w 469"/>
                <a:gd name="T51" fmla="*/ 2147483646 h 501"/>
                <a:gd name="T52" fmla="*/ 2147483646 w 469"/>
                <a:gd name="T53" fmla="*/ 2147483646 h 501"/>
                <a:gd name="T54" fmla="*/ 2147483646 w 469"/>
                <a:gd name="T55" fmla="*/ 2147483646 h 501"/>
                <a:gd name="T56" fmla="*/ 2147483646 w 469"/>
                <a:gd name="T57" fmla="*/ 2147483646 h 501"/>
                <a:gd name="T58" fmla="*/ 2147483646 w 469"/>
                <a:gd name="T59" fmla="*/ 2147483646 h 501"/>
                <a:gd name="T60" fmla="*/ 2147483646 w 469"/>
                <a:gd name="T61" fmla="*/ 2147483646 h 501"/>
                <a:gd name="T62" fmla="*/ 2147483646 w 469"/>
                <a:gd name="T63" fmla="*/ 2147483646 h 501"/>
                <a:gd name="T64" fmla="*/ 2147483646 w 469"/>
                <a:gd name="T65" fmla="*/ 2147483646 h 501"/>
                <a:gd name="T66" fmla="*/ 2147483646 w 469"/>
                <a:gd name="T67" fmla="*/ 2147483646 h 501"/>
                <a:gd name="T68" fmla="*/ 2147483646 w 469"/>
                <a:gd name="T69" fmla="*/ 2147483646 h 501"/>
                <a:gd name="T70" fmla="*/ 2147483646 w 469"/>
                <a:gd name="T71" fmla="*/ 2147483646 h 501"/>
                <a:gd name="T72" fmla="*/ 2147483646 w 469"/>
                <a:gd name="T73" fmla="*/ 2147483646 h 501"/>
                <a:gd name="T74" fmla="*/ 2147483646 w 469"/>
                <a:gd name="T75" fmla="*/ 2147483646 h 501"/>
                <a:gd name="T76" fmla="*/ 2147483646 w 469"/>
                <a:gd name="T77" fmla="*/ 2147483646 h 501"/>
                <a:gd name="T78" fmla="*/ 2147483646 w 469"/>
                <a:gd name="T79" fmla="*/ 2147483646 h 501"/>
                <a:gd name="T80" fmla="*/ 2147483646 w 469"/>
                <a:gd name="T81" fmla="*/ 2147483646 h 501"/>
                <a:gd name="T82" fmla="*/ 2147483646 w 469"/>
                <a:gd name="T83" fmla="*/ 2147483646 h 501"/>
                <a:gd name="T84" fmla="*/ 2147483646 w 469"/>
                <a:gd name="T85" fmla="*/ 2147483646 h 501"/>
                <a:gd name="T86" fmla="*/ 2147483646 w 469"/>
                <a:gd name="T87" fmla="*/ 2147483646 h 501"/>
                <a:gd name="T88" fmla="*/ 2147483646 w 469"/>
                <a:gd name="T89" fmla="*/ 2147483646 h 501"/>
                <a:gd name="T90" fmla="*/ 2147483646 w 469"/>
                <a:gd name="T91" fmla="*/ 2147483646 h 501"/>
                <a:gd name="T92" fmla="*/ 2147483646 w 469"/>
                <a:gd name="T93" fmla="*/ 2147483646 h 501"/>
                <a:gd name="T94" fmla="*/ 2147483646 w 469"/>
                <a:gd name="T95" fmla="*/ 2147483646 h 501"/>
                <a:gd name="T96" fmla="*/ 2147483646 w 469"/>
                <a:gd name="T97" fmla="*/ 2147483646 h 501"/>
                <a:gd name="T98" fmla="*/ 2147483646 w 469"/>
                <a:gd name="T99" fmla="*/ 2147483646 h 501"/>
                <a:gd name="T100" fmla="*/ 2147483646 w 469"/>
                <a:gd name="T101" fmla="*/ 2147483646 h 501"/>
                <a:gd name="T102" fmla="*/ 2147483646 w 469"/>
                <a:gd name="T103" fmla="*/ 2147483646 h 501"/>
                <a:gd name="T104" fmla="*/ 2147483646 w 469"/>
                <a:gd name="T105" fmla="*/ 2147483646 h 501"/>
                <a:gd name="T106" fmla="*/ 2147483646 w 469"/>
                <a:gd name="T107" fmla="*/ 2147483646 h 501"/>
                <a:gd name="T108" fmla="*/ 2147483646 w 469"/>
                <a:gd name="T109" fmla="*/ 2147483646 h 501"/>
                <a:gd name="T110" fmla="*/ 2147483646 w 469"/>
                <a:gd name="T111" fmla="*/ 2147483646 h 501"/>
                <a:gd name="T112" fmla="*/ 2147483646 w 469"/>
                <a:gd name="T113" fmla="*/ 2147483646 h 50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69"/>
                <a:gd name="T172" fmla="*/ 0 h 501"/>
                <a:gd name="T173" fmla="*/ 469 w 469"/>
                <a:gd name="T174" fmla="*/ 501 h 50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69" h="501">
                  <a:moveTo>
                    <a:pt x="310" y="478"/>
                  </a:moveTo>
                  <a:lnTo>
                    <a:pt x="299" y="478"/>
                  </a:lnTo>
                  <a:lnTo>
                    <a:pt x="284" y="478"/>
                  </a:lnTo>
                  <a:lnTo>
                    <a:pt x="279" y="478"/>
                  </a:lnTo>
                  <a:lnTo>
                    <a:pt x="273" y="484"/>
                  </a:lnTo>
                  <a:lnTo>
                    <a:pt x="273" y="490"/>
                  </a:lnTo>
                  <a:lnTo>
                    <a:pt x="263" y="490"/>
                  </a:lnTo>
                  <a:lnTo>
                    <a:pt x="258" y="490"/>
                  </a:lnTo>
                  <a:lnTo>
                    <a:pt x="253" y="484"/>
                  </a:lnTo>
                  <a:lnTo>
                    <a:pt x="248" y="490"/>
                  </a:lnTo>
                  <a:lnTo>
                    <a:pt x="232" y="490"/>
                  </a:lnTo>
                  <a:lnTo>
                    <a:pt x="232" y="484"/>
                  </a:lnTo>
                  <a:lnTo>
                    <a:pt x="237" y="478"/>
                  </a:lnTo>
                  <a:lnTo>
                    <a:pt x="227" y="473"/>
                  </a:lnTo>
                  <a:lnTo>
                    <a:pt x="217" y="473"/>
                  </a:lnTo>
                  <a:lnTo>
                    <a:pt x="217" y="467"/>
                  </a:lnTo>
                  <a:lnTo>
                    <a:pt x="217" y="461"/>
                  </a:lnTo>
                  <a:lnTo>
                    <a:pt x="212" y="461"/>
                  </a:lnTo>
                  <a:lnTo>
                    <a:pt x="206" y="467"/>
                  </a:lnTo>
                  <a:lnTo>
                    <a:pt x="201" y="467"/>
                  </a:lnTo>
                  <a:lnTo>
                    <a:pt x="191" y="473"/>
                  </a:lnTo>
                  <a:lnTo>
                    <a:pt x="176" y="478"/>
                  </a:lnTo>
                  <a:lnTo>
                    <a:pt x="170" y="484"/>
                  </a:lnTo>
                  <a:lnTo>
                    <a:pt x="160" y="473"/>
                  </a:lnTo>
                  <a:lnTo>
                    <a:pt x="139" y="484"/>
                  </a:lnTo>
                  <a:lnTo>
                    <a:pt x="145" y="490"/>
                  </a:lnTo>
                  <a:lnTo>
                    <a:pt x="145" y="495"/>
                  </a:lnTo>
                  <a:lnTo>
                    <a:pt x="145" y="501"/>
                  </a:lnTo>
                  <a:lnTo>
                    <a:pt x="134" y="495"/>
                  </a:lnTo>
                  <a:lnTo>
                    <a:pt x="129" y="495"/>
                  </a:lnTo>
                  <a:lnTo>
                    <a:pt x="129" y="467"/>
                  </a:lnTo>
                  <a:lnTo>
                    <a:pt x="119" y="473"/>
                  </a:lnTo>
                  <a:lnTo>
                    <a:pt x="114" y="473"/>
                  </a:lnTo>
                  <a:lnTo>
                    <a:pt x="109" y="473"/>
                  </a:lnTo>
                  <a:lnTo>
                    <a:pt x="98" y="478"/>
                  </a:lnTo>
                  <a:lnTo>
                    <a:pt x="93" y="478"/>
                  </a:lnTo>
                  <a:lnTo>
                    <a:pt x="88" y="478"/>
                  </a:lnTo>
                  <a:lnTo>
                    <a:pt x="88" y="473"/>
                  </a:lnTo>
                  <a:lnTo>
                    <a:pt x="26" y="478"/>
                  </a:lnTo>
                  <a:lnTo>
                    <a:pt x="26" y="461"/>
                  </a:lnTo>
                  <a:lnTo>
                    <a:pt x="26" y="456"/>
                  </a:lnTo>
                  <a:lnTo>
                    <a:pt x="26" y="450"/>
                  </a:lnTo>
                  <a:lnTo>
                    <a:pt x="26" y="444"/>
                  </a:lnTo>
                  <a:lnTo>
                    <a:pt x="21" y="444"/>
                  </a:lnTo>
                  <a:lnTo>
                    <a:pt x="21" y="438"/>
                  </a:lnTo>
                  <a:lnTo>
                    <a:pt x="16" y="433"/>
                  </a:lnTo>
                  <a:lnTo>
                    <a:pt x="0" y="393"/>
                  </a:lnTo>
                  <a:lnTo>
                    <a:pt x="26" y="387"/>
                  </a:lnTo>
                  <a:lnTo>
                    <a:pt x="31" y="387"/>
                  </a:lnTo>
                  <a:lnTo>
                    <a:pt x="36" y="387"/>
                  </a:lnTo>
                  <a:lnTo>
                    <a:pt x="52" y="387"/>
                  </a:lnTo>
                  <a:lnTo>
                    <a:pt x="52" y="353"/>
                  </a:lnTo>
                  <a:lnTo>
                    <a:pt x="78" y="342"/>
                  </a:lnTo>
                  <a:lnTo>
                    <a:pt x="78" y="336"/>
                  </a:lnTo>
                  <a:lnTo>
                    <a:pt x="98" y="325"/>
                  </a:lnTo>
                  <a:lnTo>
                    <a:pt x="109" y="330"/>
                  </a:lnTo>
                  <a:lnTo>
                    <a:pt x="114" y="336"/>
                  </a:lnTo>
                  <a:lnTo>
                    <a:pt x="119" y="336"/>
                  </a:lnTo>
                  <a:lnTo>
                    <a:pt x="129" y="325"/>
                  </a:lnTo>
                  <a:lnTo>
                    <a:pt x="134" y="330"/>
                  </a:lnTo>
                  <a:lnTo>
                    <a:pt x="150" y="313"/>
                  </a:lnTo>
                  <a:lnTo>
                    <a:pt x="139" y="307"/>
                  </a:lnTo>
                  <a:lnTo>
                    <a:pt x="150" y="296"/>
                  </a:lnTo>
                  <a:lnTo>
                    <a:pt x="150" y="290"/>
                  </a:lnTo>
                  <a:lnTo>
                    <a:pt x="150" y="279"/>
                  </a:lnTo>
                  <a:lnTo>
                    <a:pt x="129" y="290"/>
                  </a:lnTo>
                  <a:lnTo>
                    <a:pt x="124" y="296"/>
                  </a:lnTo>
                  <a:lnTo>
                    <a:pt x="109" y="313"/>
                  </a:lnTo>
                  <a:lnTo>
                    <a:pt x="93" y="296"/>
                  </a:lnTo>
                  <a:lnTo>
                    <a:pt x="88" y="296"/>
                  </a:lnTo>
                  <a:lnTo>
                    <a:pt x="88" y="290"/>
                  </a:lnTo>
                  <a:lnTo>
                    <a:pt x="93" y="279"/>
                  </a:lnTo>
                  <a:lnTo>
                    <a:pt x="98" y="262"/>
                  </a:lnTo>
                  <a:lnTo>
                    <a:pt x="114" y="273"/>
                  </a:lnTo>
                  <a:lnTo>
                    <a:pt x="124" y="268"/>
                  </a:lnTo>
                  <a:lnTo>
                    <a:pt x="129" y="250"/>
                  </a:lnTo>
                  <a:lnTo>
                    <a:pt x="134" y="250"/>
                  </a:lnTo>
                  <a:lnTo>
                    <a:pt x="145" y="250"/>
                  </a:lnTo>
                  <a:lnTo>
                    <a:pt x="150" y="239"/>
                  </a:lnTo>
                  <a:lnTo>
                    <a:pt x="139" y="233"/>
                  </a:lnTo>
                  <a:lnTo>
                    <a:pt x="139" y="222"/>
                  </a:lnTo>
                  <a:lnTo>
                    <a:pt x="139" y="216"/>
                  </a:lnTo>
                  <a:lnTo>
                    <a:pt x="134" y="194"/>
                  </a:lnTo>
                  <a:lnTo>
                    <a:pt x="129" y="182"/>
                  </a:lnTo>
                  <a:lnTo>
                    <a:pt x="129" y="171"/>
                  </a:lnTo>
                  <a:lnTo>
                    <a:pt x="129" y="165"/>
                  </a:lnTo>
                  <a:lnTo>
                    <a:pt x="129" y="159"/>
                  </a:lnTo>
                  <a:lnTo>
                    <a:pt x="134" y="159"/>
                  </a:lnTo>
                  <a:lnTo>
                    <a:pt x="134" y="154"/>
                  </a:lnTo>
                  <a:lnTo>
                    <a:pt x="134" y="148"/>
                  </a:lnTo>
                  <a:lnTo>
                    <a:pt x="139" y="114"/>
                  </a:lnTo>
                  <a:lnTo>
                    <a:pt x="134" y="114"/>
                  </a:lnTo>
                  <a:lnTo>
                    <a:pt x="134" y="102"/>
                  </a:lnTo>
                  <a:lnTo>
                    <a:pt x="145" y="102"/>
                  </a:lnTo>
                  <a:lnTo>
                    <a:pt x="160" y="85"/>
                  </a:lnTo>
                  <a:lnTo>
                    <a:pt x="165" y="91"/>
                  </a:lnTo>
                  <a:lnTo>
                    <a:pt x="165" y="114"/>
                  </a:lnTo>
                  <a:lnTo>
                    <a:pt x="170" y="114"/>
                  </a:lnTo>
                  <a:lnTo>
                    <a:pt x="170" y="119"/>
                  </a:lnTo>
                  <a:lnTo>
                    <a:pt x="170" y="125"/>
                  </a:lnTo>
                  <a:lnTo>
                    <a:pt x="165" y="131"/>
                  </a:lnTo>
                  <a:lnTo>
                    <a:pt x="170" y="137"/>
                  </a:lnTo>
                  <a:lnTo>
                    <a:pt x="176" y="137"/>
                  </a:lnTo>
                  <a:lnTo>
                    <a:pt x="181" y="131"/>
                  </a:lnTo>
                  <a:lnTo>
                    <a:pt x="181" y="125"/>
                  </a:lnTo>
                  <a:lnTo>
                    <a:pt x="181" y="119"/>
                  </a:lnTo>
                  <a:lnTo>
                    <a:pt x="186" y="114"/>
                  </a:lnTo>
                  <a:lnTo>
                    <a:pt x="186" y="102"/>
                  </a:lnTo>
                  <a:lnTo>
                    <a:pt x="196" y="85"/>
                  </a:lnTo>
                  <a:lnTo>
                    <a:pt x="201" y="85"/>
                  </a:lnTo>
                  <a:lnTo>
                    <a:pt x="212" y="97"/>
                  </a:lnTo>
                  <a:lnTo>
                    <a:pt x="227" y="74"/>
                  </a:lnTo>
                  <a:lnTo>
                    <a:pt x="222" y="74"/>
                  </a:lnTo>
                  <a:lnTo>
                    <a:pt x="232" y="63"/>
                  </a:lnTo>
                  <a:lnTo>
                    <a:pt x="237" y="57"/>
                  </a:lnTo>
                  <a:lnTo>
                    <a:pt x="243" y="40"/>
                  </a:lnTo>
                  <a:lnTo>
                    <a:pt x="243" y="34"/>
                  </a:lnTo>
                  <a:lnTo>
                    <a:pt x="243" y="28"/>
                  </a:lnTo>
                  <a:lnTo>
                    <a:pt x="248" y="11"/>
                  </a:lnTo>
                  <a:lnTo>
                    <a:pt x="243" y="11"/>
                  </a:lnTo>
                  <a:lnTo>
                    <a:pt x="237" y="11"/>
                  </a:lnTo>
                  <a:lnTo>
                    <a:pt x="232" y="11"/>
                  </a:lnTo>
                  <a:lnTo>
                    <a:pt x="227" y="6"/>
                  </a:lnTo>
                  <a:lnTo>
                    <a:pt x="237" y="6"/>
                  </a:lnTo>
                  <a:lnTo>
                    <a:pt x="253" y="6"/>
                  </a:lnTo>
                  <a:lnTo>
                    <a:pt x="258" y="6"/>
                  </a:lnTo>
                  <a:lnTo>
                    <a:pt x="268" y="0"/>
                  </a:lnTo>
                  <a:lnTo>
                    <a:pt x="273" y="6"/>
                  </a:lnTo>
                  <a:lnTo>
                    <a:pt x="273" y="11"/>
                  </a:lnTo>
                  <a:lnTo>
                    <a:pt x="268" y="11"/>
                  </a:lnTo>
                  <a:lnTo>
                    <a:pt x="263" y="17"/>
                  </a:lnTo>
                  <a:lnTo>
                    <a:pt x="258" y="17"/>
                  </a:lnTo>
                  <a:lnTo>
                    <a:pt x="253" y="23"/>
                  </a:lnTo>
                  <a:lnTo>
                    <a:pt x="248" y="28"/>
                  </a:lnTo>
                  <a:lnTo>
                    <a:pt x="253" y="28"/>
                  </a:lnTo>
                  <a:lnTo>
                    <a:pt x="263" y="28"/>
                  </a:lnTo>
                  <a:lnTo>
                    <a:pt x="268" y="28"/>
                  </a:lnTo>
                  <a:lnTo>
                    <a:pt x="273" y="23"/>
                  </a:lnTo>
                  <a:lnTo>
                    <a:pt x="273" y="17"/>
                  </a:lnTo>
                  <a:lnTo>
                    <a:pt x="284" y="17"/>
                  </a:lnTo>
                  <a:lnTo>
                    <a:pt x="289" y="17"/>
                  </a:lnTo>
                  <a:lnTo>
                    <a:pt x="289" y="23"/>
                  </a:lnTo>
                  <a:lnTo>
                    <a:pt x="289" y="34"/>
                  </a:lnTo>
                  <a:lnTo>
                    <a:pt x="299" y="45"/>
                  </a:lnTo>
                  <a:lnTo>
                    <a:pt x="294" y="57"/>
                  </a:lnTo>
                  <a:lnTo>
                    <a:pt x="299" y="57"/>
                  </a:lnTo>
                  <a:lnTo>
                    <a:pt x="315" y="51"/>
                  </a:lnTo>
                  <a:lnTo>
                    <a:pt x="325" y="68"/>
                  </a:lnTo>
                  <a:lnTo>
                    <a:pt x="335" y="85"/>
                  </a:lnTo>
                  <a:lnTo>
                    <a:pt x="351" y="102"/>
                  </a:lnTo>
                  <a:lnTo>
                    <a:pt x="366" y="85"/>
                  </a:lnTo>
                  <a:lnTo>
                    <a:pt x="382" y="63"/>
                  </a:lnTo>
                  <a:lnTo>
                    <a:pt x="387" y="63"/>
                  </a:lnTo>
                  <a:lnTo>
                    <a:pt x="408" y="51"/>
                  </a:lnTo>
                  <a:lnTo>
                    <a:pt x="428" y="45"/>
                  </a:lnTo>
                  <a:lnTo>
                    <a:pt x="433" y="45"/>
                  </a:lnTo>
                  <a:lnTo>
                    <a:pt x="438" y="45"/>
                  </a:lnTo>
                  <a:lnTo>
                    <a:pt x="438" y="51"/>
                  </a:lnTo>
                  <a:lnTo>
                    <a:pt x="444" y="51"/>
                  </a:lnTo>
                  <a:lnTo>
                    <a:pt x="449" y="51"/>
                  </a:lnTo>
                  <a:lnTo>
                    <a:pt x="449" y="57"/>
                  </a:lnTo>
                  <a:lnTo>
                    <a:pt x="449" y="63"/>
                  </a:lnTo>
                  <a:lnTo>
                    <a:pt x="444" y="63"/>
                  </a:lnTo>
                  <a:lnTo>
                    <a:pt x="428" y="85"/>
                  </a:lnTo>
                  <a:lnTo>
                    <a:pt x="438" y="102"/>
                  </a:lnTo>
                  <a:lnTo>
                    <a:pt x="423" y="108"/>
                  </a:lnTo>
                  <a:lnTo>
                    <a:pt x="413" y="114"/>
                  </a:lnTo>
                  <a:lnTo>
                    <a:pt x="408" y="131"/>
                  </a:lnTo>
                  <a:lnTo>
                    <a:pt x="408" y="137"/>
                  </a:lnTo>
                  <a:lnTo>
                    <a:pt x="413" y="137"/>
                  </a:lnTo>
                  <a:lnTo>
                    <a:pt x="402" y="148"/>
                  </a:lnTo>
                  <a:lnTo>
                    <a:pt x="397" y="154"/>
                  </a:lnTo>
                  <a:lnTo>
                    <a:pt x="402" y="165"/>
                  </a:lnTo>
                  <a:lnTo>
                    <a:pt x="408" y="199"/>
                  </a:lnTo>
                  <a:lnTo>
                    <a:pt x="413" y="222"/>
                  </a:lnTo>
                  <a:lnTo>
                    <a:pt x="438" y="216"/>
                  </a:lnTo>
                  <a:lnTo>
                    <a:pt x="438" y="199"/>
                  </a:lnTo>
                  <a:lnTo>
                    <a:pt x="444" y="199"/>
                  </a:lnTo>
                  <a:lnTo>
                    <a:pt x="444" y="171"/>
                  </a:lnTo>
                  <a:lnTo>
                    <a:pt x="454" y="176"/>
                  </a:lnTo>
                  <a:lnTo>
                    <a:pt x="459" y="176"/>
                  </a:lnTo>
                  <a:lnTo>
                    <a:pt x="464" y="188"/>
                  </a:lnTo>
                  <a:lnTo>
                    <a:pt x="469" y="194"/>
                  </a:lnTo>
                  <a:lnTo>
                    <a:pt x="469" y="205"/>
                  </a:lnTo>
                  <a:lnTo>
                    <a:pt x="469" y="211"/>
                  </a:lnTo>
                  <a:lnTo>
                    <a:pt x="459" y="211"/>
                  </a:lnTo>
                  <a:lnTo>
                    <a:pt x="454" y="216"/>
                  </a:lnTo>
                  <a:lnTo>
                    <a:pt x="454" y="228"/>
                  </a:lnTo>
                  <a:lnTo>
                    <a:pt x="449" y="233"/>
                  </a:lnTo>
                  <a:lnTo>
                    <a:pt x="444" y="233"/>
                  </a:lnTo>
                  <a:lnTo>
                    <a:pt x="438" y="268"/>
                  </a:lnTo>
                  <a:lnTo>
                    <a:pt x="444" y="268"/>
                  </a:lnTo>
                  <a:lnTo>
                    <a:pt x="444" y="273"/>
                  </a:lnTo>
                  <a:lnTo>
                    <a:pt x="449" y="285"/>
                  </a:lnTo>
                  <a:lnTo>
                    <a:pt x="449" y="296"/>
                  </a:lnTo>
                  <a:lnTo>
                    <a:pt x="444" y="296"/>
                  </a:lnTo>
                  <a:lnTo>
                    <a:pt x="438" y="307"/>
                  </a:lnTo>
                  <a:lnTo>
                    <a:pt x="449" y="319"/>
                  </a:lnTo>
                  <a:lnTo>
                    <a:pt x="454" y="325"/>
                  </a:lnTo>
                  <a:lnTo>
                    <a:pt x="454" y="330"/>
                  </a:lnTo>
                  <a:lnTo>
                    <a:pt x="438" y="336"/>
                  </a:lnTo>
                  <a:lnTo>
                    <a:pt x="428" y="336"/>
                  </a:lnTo>
                  <a:lnTo>
                    <a:pt x="423" y="347"/>
                  </a:lnTo>
                  <a:lnTo>
                    <a:pt x="418" y="347"/>
                  </a:lnTo>
                  <a:lnTo>
                    <a:pt x="408" y="353"/>
                  </a:lnTo>
                  <a:lnTo>
                    <a:pt x="392" y="353"/>
                  </a:lnTo>
                  <a:lnTo>
                    <a:pt x="387" y="353"/>
                  </a:lnTo>
                  <a:lnTo>
                    <a:pt x="382" y="359"/>
                  </a:lnTo>
                  <a:lnTo>
                    <a:pt x="382" y="364"/>
                  </a:lnTo>
                  <a:lnTo>
                    <a:pt x="382" y="370"/>
                  </a:lnTo>
                  <a:lnTo>
                    <a:pt x="377" y="370"/>
                  </a:lnTo>
                  <a:lnTo>
                    <a:pt x="387" y="382"/>
                  </a:lnTo>
                  <a:lnTo>
                    <a:pt x="377" y="382"/>
                  </a:lnTo>
                  <a:lnTo>
                    <a:pt x="361" y="387"/>
                  </a:lnTo>
                  <a:lnTo>
                    <a:pt x="356" y="387"/>
                  </a:lnTo>
                  <a:lnTo>
                    <a:pt x="356" y="393"/>
                  </a:lnTo>
                  <a:lnTo>
                    <a:pt x="351" y="399"/>
                  </a:lnTo>
                  <a:lnTo>
                    <a:pt x="356" y="404"/>
                  </a:lnTo>
                  <a:lnTo>
                    <a:pt x="346" y="421"/>
                  </a:lnTo>
                  <a:lnTo>
                    <a:pt x="335" y="404"/>
                  </a:lnTo>
                  <a:lnTo>
                    <a:pt x="325" y="421"/>
                  </a:lnTo>
                  <a:lnTo>
                    <a:pt x="325" y="427"/>
                  </a:lnTo>
                  <a:lnTo>
                    <a:pt x="320" y="433"/>
                  </a:lnTo>
                  <a:lnTo>
                    <a:pt x="320" y="438"/>
                  </a:lnTo>
                  <a:lnTo>
                    <a:pt x="315" y="444"/>
                  </a:lnTo>
                  <a:lnTo>
                    <a:pt x="315" y="456"/>
                  </a:lnTo>
                  <a:lnTo>
                    <a:pt x="315" y="461"/>
                  </a:lnTo>
                  <a:lnTo>
                    <a:pt x="310" y="467"/>
                  </a:lnTo>
                  <a:lnTo>
                    <a:pt x="310" y="473"/>
                  </a:lnTo>
                  <a:lnTo>
                    <a:pt x="310" y="478"/>
                  </a:lnTo>
                  <a:close/>
                </a:path>
              </a:pathLst>
            </a:cu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75" name="Freeform 36"/>
            <p:cNvSpPr>
              <a:spLocks/>
            </p:cNvSpPr>
            <p:nvPr/>
          </p:nvSpPr>
          <p:spPr bwMode="auto">
            <a:xfrm>
              <a:off x="4078929" y="4159251"/>
              <a:ext cx="746352" cy="973138"/>
            </a:xfrm>
            <a:custGeom>
              <a:avLst/>
              <a:gdLst>
                <a:gd name="T0" fmla="*/ 2147483646 w 572"/>
                <a:gd name="T1" fmla="*/ 2147483646 h 718"/>
                <a:gd name="T2" fmla="*/ 2147483646 w 572"/>
                <a:gd name="T3" fmla="*/ 2147483646 h 718"/>
                <a:gd name="T4" fmla="*/ 2147483646 w 572"/>
                <a:gd name="T5" fmla="*/ 2147483646 h 718"/>
                <a:gd name="T6" fmla="*/ 2147483646 w 572"/>
                <a:gd name="T7" fmla="*/ 2147483646 h 718"/>
                <a:gd name="T8" fmla="*/ 2147483646 w 572"/>
                <a:gd name="T9" fmla="*/ 2147483646 h 718"/>
                <a:gd name="T10" fmla="*/ 2147483646 w 572"/>
                <a:gd name="T11" fmla="*/ 2147483646 h 718"/>
                <a:gd name="T12" fmla="*/ 2147483646 w 572"/>
                <a:gd name="T13" fmla="*/ 2147483646 h 718"/>
                <a:gd name="T14" fmla="*/ 2147483646 w 572"/>
                <a:gd name="T15" fmla="*/ 2147483646 h 718"/>
                <a:gd name="T16" fmla="*/ 2147483646 w 572"/>
                <a:gd name="T17" fmla="*/ 2147483646 h 718"/>
                <a:gd name="T18" fmla="*/ 2147483646 w 572"/>
                <a:gd name="T19" fmla="*/ 2147483646 h 718"/>
                <a:gd name="T20" fmla="*/ 2147483646 w 572"/>
                <a:gd name="T21" fmla="*/ 2147483646 h 718"/>
                <a:gd name="T22" fmla="*/ 2147483646 w 572"/>
                <a:gd name="T23" fmla="*/ 2147483646 h 718"/>
                <a:gd name="T24" fmla="*/ 2147483646 w 572"/>
                <a:gd name="T25" fmla="*/ 2147483646 h 718"/>
                <a:gd name="T26" fmla="*/ 2147483646 w 572"/>
                <a:gd name="T27" fmla="*/ 2147483646 h 718"/>
                <a:gd name="T28" fmla="*/ 2147483646 w 572"/>
                <a:gd name="T29" fmla="*/ 2147483646 h 718"/>
                <a:gd name="T30" fmla="*/ 2147483646 w 572"/>
                <a:gd name="T31" fmla="*/ 2147483646 h 718"/>
                <a:gd name="T32" fmla="*/ 2147483646 w 572"/>
                <a:gd name="T33" fmla="*/ 2147483646 h 718"/>
                <a:gd name="T34" fmla="*/ 2147483646 w 572"/>
                <a:gd name="T35" fmla="*/ 2147483646 h 718"/>
                <a:gd name="T36" fmla="*/ 2147483646 w 572"/>
                <a:gd name="T37" fmla="*/ 2147483646 h 718"/>
                <a:gd name="T38" fmla="*/ 2147483646 w 572"/>
                <a:gd name="T39" fmla="*/ 2147483646 h 718"/>
                <a:gd name="T40" fmla="*/ 2147483646 w 572"/>
                <a:gd name="T41" fmla="*/ 2147483646 h 718"/>
                <a:gd name="T42" fmla="*/ 2147483646 w 572"/>
                <a:gd name="T43" fmla="*/ 2147483646 h 718"/>
                <a:gd name="T44" fmla="*/ 2147483646 w 572"/>
                <a:gd name="T45" fmla="*/ 2147483646 h 718"/>
                <a:gd name="T46" fmla="*/ 2147483646 w 572"/>
                <a:gd name="T47" fmla="*/ 2147483646 h 718"/>
                <a:gd name="T48" fmla="*/ 2147483646 w 572"/>
                <a:gd name="T49" fmla="*/ 2147483646 h 718"/>
                <a:gd name="T50" fmla="*/ 2147483646 w 572"/>
                <a:gd name="T51" fmla="*/ 2147483646 h 718"/>
                <a:gd name="T52" fmla="*/ 2147483646 w 572"/>
                <a:gd name="T53" fmla="*/ 2147483646 h 718"/>
                <a:gd name="T54" fmla="*/ 2147483646 w 572"/>
                <a:gd name="T55" fmla="*/ 2147483646 h 718"/>
                <a:gd name="T56" fmla="*/ 2147483646 w 572"/>
                <a:gd name="T57" fmla="*/ 2147483646 h 718"/>
                <a:gd name="T58" fmla="*/ 2147483646 w 572"/>
                <a:gd name="T59" fmla="*/ 2147483646 h 718"/>
                <a:gd name="T60" fmla="*/ 2147483646 w 572"/>
                <a:gd name="T61" fmla="*/ 2147483646 h 718"/>
                <a:gd name="T62" fmla="*/ 2147483646 w 572"/>
                <a:gd name="T63" fmla="*/ 2147483646 h 718"/>
                <a:gd name="T64" fmla="*/ 2147483646 w 572"/>
                <a:gd name="T65" fmla="*/ 2147483646 h 718"/>
                <a:gd name="T66" fmla="*/ 2147483646 w 572"/>
                <a:gd name="T67" fmla="*/ 2147483646 h 718"/>
                <a:gd name="T68" fmla="*/ 2147483646 w 572"/>
                <a:gd name="T69" fmla="*/ 2147483646 h 718"/>
                <a:gd name="T70" fmla="*/ 2147483646 w 572"/>
                <a:gd name="T71" fmla="*/ 2147483646 h 718"/>
                <a:gd name="T72" fmla="*/ 2147483646 w 572"/>
                <a:gd name="T73" fmla="*/ 2147483646 h 718"/>
                <a:gd name="T74" fmla="*/ 2147483646 w 572"/>
                <a:gd name="T75" fmla="*/ 2147483646 h 718"/>
                <a:gd name="T76" fmla="*/ 2147483646 w 572"/>
                <a:gd name="T77" fmla="*/ 2147483646 h 718"/>
                <a:gd name="T78" fmla="*/ 2147483646 w 572"/>
                <a:gd name="T79" fmla="*/ 2147483646 h 718"/>
                <a:gd name="T80" fmla="*/ 2147483646 w 572"/>
                <a:gd name="T81" fmla="*/ 2147483646 h 718"/>
                <a:gd name="T82" fmla="*/ 2147483646 w 572"/>
                <a:gd name="T83" fmla="*/ 2147483646 h 718"/>
                <a:gd name="T84" fmla="*/ 2147483646 w 572"/>
                <a:gd name="T85" fmla="*/ 2147483646 h 718"/>
                <a:gd name="T86" fmla="*/ 2147483646 w 572"/>
                <a:gd name="T87" fmla="*/ 2147483646 h 718"/>
                <a:gd name="T88" fmla="*/ 2147483646 w 572"/>
                <a:gd name="T89" fmla="*/ 2147483646 h 718"/>
                <a:gd name="T90" fmla="*/ 2147483646 w 572"/>
                <a:gd name="T91" fmla="*/ 2147483646 h 718"/>
                <a:gd name="T92" fmla="*/ 2147483646 w 572"/>
                <a:gd name="T93" fmla="*/ 2147483646 h 718"/>
                <a:gd name="T94" fmla="*/ 2147483646 w 572"/>
                <a:gd name="T95" fmla="*/ 2147483646 h 718"/>
                <a:gd name="T96" fmla="*/ 2147483646 w 572"/>
                <a:gd name="T97" fmla="*/ 2147483646 h 718"/>
                <a:gd name="T98" fmla="*/ 2147483646 w 572"/>
                <a:gd name="T99" fmla="*/ 2147483646 h 718"/>
                <a:gd name="T100" fmla="*/ 2147483646 w 572"/>
                <a:gd name="T101" fmla="*/ 2147483646 h 718"/>
                <a:gd name="T102" fmla="*/ 2147483646 w 572"/>
                <a:gd name="T103" fmla="*/ 2147483646 h 718"/>
                <a:gd name="T104" fmla="*/ 2147483646 w 572"/>
                <a:gd name="T105" fmla="*/ 2147483646 h 718"/>
                <a:gd name="T106" fmla="*/ 2147483646 w 572"/>
                <a:gd name="T107" fmla="*/ 2147483646 h 718"/>
                <a:gd name="T108" fmla="*/ 2147483646 w 572"/>
                <a:gd name="T109" fmla="*/ 2147483646 h 718"/>
                <a:gd name="T110" fmla="*/ 2147483646 w 572"/>
                <a:gd name="T111" fmla="*/ 2147483646 h 718"/>
                <a:gd name="T112" fmla="*/ 2147483646 w 572"/>
                <a:gd name="T113" fmla="*/ 2147483646 h 718"/>
                <a:gd name="T114" fmla="*/ 2147483646 w 572"/>
                <a:gd name="T115" fmla="*/ 2147483646 h 718"/>
                <a:gd name="T116" fmla="*/ 2147483646 w 572"/>
                <a:gd name="T117" fmla="*/ 2147483646 h 718"/>
                <a:gd name="T118" fmla="*/ 2147483646 w 572"/>
                <a:gd name="T119" fmla="*/ 2147483646 h 718"/>
                <a:gd name="T120" fmla="*/ 2147483646 w 572"/>
                <a:gd name="T121" fmla="*/ 2147483646 h 718"/>
                <a:gd name="T122" fmla="*/ 2147483646 w 572"/>
                <a:gd name="T123" fmla="*/ 2147483646 h 718"/>
                <a:gd name="T124" fmla="*/ 2147483646 w 572"/>
                <a:gd name="T125" fmla="*/ 2147483646 h 71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72"/>
                <a:gd name="T190" fmla="*/ 0 h 718"/>
                <a:gd name="T191" fmla="*/ 572 w 572"/>
                <a:gd name="T192" fmla="*/ 718 h 71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72" h="718">
                  <a:moveTo>
                    <a:pt x="62" y="541"/>
                  </a:moveTo>
                  <a:lnTo>
                    <a:pt x="62" y="535"/>
                  </a:lnTo>
                  <a:lnTo>
                    <a:pt x="62" y="530"/>
                  </a:lnTo>
                  <a:lnTo>
                    <a:pt x="62" y="524"/>
                  </a:lnTo>
                  <a:lnTo>
                    <a:pt x="62" y="513"/>
                  </a:lnTo>
                  <a:lnTo>
                    <a:pt x="87" y="513"/>
                  </a:lnTo>
                  <a:lnTo>
                    <a:pt x="93" y="479"/>
                  </a:lnTo>
                  <a:lnTo>
                    <a:pt x="129" y="473"/>
                  </a:lnTo>
                  <a:lnTo>
                    <a:pt x="129" y="479"/>
                  </a:lnTo>
                  <a:lnTo>
                    <a:pt x="129" y="484"/>
                  </a:lnTo>
                  <a:lnTo>
                    <a:pt x="144" y="484"/>
                  </a:lnTo>
                  <a:lnTo>
                    <a:pt x="154" y="484"/>
                  </a:lnTo>
                  <a:lnTo>
                    <a:pt x="165" y="501"/>
                  </a:lnTo>
                  <a:lnTo>
                    <a:pt x="180" y="518"/>
                  </a:lnTo>
                  <a:lnTo>
                    <a:pt x="196" y="507"/>
                  </a:lnTo>
                  <a:lnTo>
                    <a:pt x="201" y="501"/>
                  </a:lnTo>
                  <a:lnTo>
                    <a:pt x="216" y="496"/>
                  </a:lnTo>
                  <a:lnTo>
                    <a:pt x="216" y="490"/>
                  </a:lnTo>
                  <a:lnTo>
                    <a:pt x="221" y="479"/>
                  </a:lnTo>
                  <a:lnTo>
                    <a:pt x="227" y="473"/>
                  </a:lnTo>
                  <a:lnTo>
                    <a:pt x="232" y="473"/>
                  </a:lnTo>
                  <a:lnTo>
                    <a:pt x="175" y="422"/>
                  </a:lnTo>
                  <a:lnTo>
                    <a:pt x="175" y="416"/>
                  </a:lnTo>
                  <a:lnTo>
                    <a:pt x="175" y="399"/>
                  </a:lnTo>
                  <a:lnTo>
                    <a:pt x="175" y="393"/>
                  </a:lnTo>
                  <a:lnTo>
                    <a:pt x="170" y="387"/>
                  </a:lnTo>
                  <a:lnTo>
                    <a:pt x="154" y="393"/>
                  </a:lnTo>
                  <a:lnTo>
                    <a:pt x="149" y="393"/>
                  </a:lnTo>
                  <a:lnTo>
                    <a:pt x="134" y="387"/>
                  </a:lnTo>
                  <a:lnTo>
                    <a:pt x="118" y="387"/>
                  </a:lnTo>
                  <a:lnTo>
                    <a:pt x="113" y="387"/>
                  </a:lnTo>
                  <a:lnTo>
                    <a:pt x="93" y="382"/>
                  </a:lnTo>
                  <a:lnTo>
                    <a:pt x="82" y="382"/>
                  </a:lnTo>
                  <a:lnTo>
                    <a:pt x="51" y="382"/>
                  </a:lnTo>
                  <a:lnTo>
                    <a:pt x="51" y="330"/>
                  </a:lnTo>
                  <a:lnTo>
                    <a:pt x="10" y="330"/>
                  </a:lnTo>
                  <a:lnTo>
                    <a:pt x="10" y="319"/>
                  </a:lnTo>
                  <a:lnTo>
                    <a:pt x="20" y="313"/>
                  </a:lnTo>
                  <a:lnTo>
                    <a:pt x="20" y="279"/>
                  </a:lnTo>
                  <a:lnTo>
                    <a:pt x="15" y="268"/>
                  </a:lnTo>
                  <a:lnTo>
                    <a:pt x="15" y="262"/>
                  </a:lnTo>
                  <a:lnTo>
                    <a:pt x="10" y="262"/>
                  </a:lnTo>
                  <a:lnTo>
                    <a:pt x="0" y="262"/>
                  </a:lnTo>
                  <a:lnTo>
                    <a:pt x="0" y="256"/>
                  </a:lnTo>
                  <a:lnTo>
                    <a:pt x="0" y="251"/>
                  </a:lnTo>
                  <a:lnTo>
                    <a:pt x="0" y="234"/>
                  </a:lnTo>
                  <a:lnTo>
                    <a:pt x="0" y="228"/>
                  </a:lnTo>
                  <a:lnTo>
                    <a:pt x="5" y="222"/>
                  </a:lnTo>
                  <a:lnTo>
                    <a:pt x="5" y="216"/>
                  </a:lnTo>
                  <a:lnTo>
                    <a:pt x="10" y="205"/>
                  </a:lnTo>
                  <a:lnTo>
                    <a:pt x="15" y="205"/>
                  </a:lnTo>
                  <a:lnTo>
                    <a:pt x="20" y="205"/>
                  </a:lnTo>
                  <a:lnTo>
                    <a:pt x="20" y="211"/>
                  </a:lnTo>
                  <a:lnTo>
                    <a:pt x="26" y="216"/>
                  </a:lnTo>
                  <a:lnTo>
                    <a:pt x="20" y="216"/>
                  </a:lnTo>
                  <a:lnTo>
                    <a:pt x="20" y="222"/>
                  </a:lnTo>
                  <a:lnTo>
                    <a:pt x="15" y="222"/>
                  </a:lnTo>
                  <a:lnTo>
                    <a:pt x="15" y="216"/>
                  </a:lnTo>
                  <a:lnTo>
                    <a:pt x="10" y="216"/>
                  </a:lnTo>
                  <a:lnTo>
                    <a:pt x="10" y="222"/>
                  </a:lnTo>
                  <a:lnTo>
                    <a:pt x="5" y="222"/>
                  </a:lnTo>
                  <a:lnTo>
                    <a:pt x="10" y="222"/>
                  </a:lnTo>
                  <a:lnTo>
                    <a:pt x="10" y="228"/>
                  </a:lnTo>
                  <a:lnTo>
                    <a:pt x="15" y="222"/>
                  </a:lnTo>
                  <a:lnTo>
                    <a:pt x="15" y="228"/>
                  </a:lnTo>
                  <a:lnTo>
                    <a:pt x="15" y="234"/>
                  </a:lnTo>
                  <a:lnTo>
                    <a:pt x="20" y="228"/>
                  </a:lnTo>
                  <a:lnTo>
                    <a:pt x="26" y="228"/>
                  </a:lnTo>
                  <a:lnTo>
                    <a:pt x="26" y="234"/>
                  </a:lnTo>
                  <a:lnTo>
                    <a:pt x="20" y="239"/>
                  </a:lnTo>
                  <a:lnTo>
                    <a:pt x="36" y="239"/>
                  </a:lnTo>
                  <a:lnTo>
                    <a:pt x="41" y="239"/>
                  </a:lnTo>
                  <a:lnTo>
                    <a:pt x="41" y="245"/>
                  </a:lnTo>
                  <a:lnTo>
                    <a:pt x="36" y="251"/>
                  </a:lnTo>
                  <a:lnTo>
                    <a:pt x="41" y="251"/>
                  </a:lnTo>
                  <a:lnTo>
                    <a:pt x="46" y="251"/>
                  </a:lnTo>
                  <a:lnTo>
                    <a:pt x="51" y="251"/>
                  </a:lnTo>
                  <a:lnTo>
                    <a:pt x="51" y="256"/>
                  </a:lnTo>
                  <a:lnTo>
                    <a:pt x="46" y="256"/>
                  </a:lnTo>
                  <a:lnTo>
                    <a:pt x="41" y="262"/>
                  </a:lnTo>
                  <a:lnTo>
                    <a:pt x="41" y="268"/>
                  </a:lnTo>
                  <a:lnTo>
                    <a:pt x="41" y="273"/>
                  </a:lnTo>
                  <a:lnTo>
                    <a:pt x="46" y="273"/>
                  </a:lnTo>
                  <a:lnTo>
                    <a:pt x="46" y="268"/>
                  </a:lnTo>
                  <a:lnTo>
                    <a:pt x="51" y="256"/>
                  </a:lnTo>
                  <a:lnTo>
                    <a:pt x="57" y="256"/>
                  </a:lnTo>
                  <a:lnTo>
                    <a:pt x="57" y="251"/>
                  </a:lnTo>
                  <a:lnTo>
                    <a:pt x="62" y="256"/>
                  </a:lnTo>
                  <a:lnTo>
                    <a:pt x="67" y="262"/>
                  </a:lnTo>
                  <a:lnTo>
                    <a:pt x="72" y="262"/>
                  </a:lnTo>
                  <a:lnTo>
                    <a:pt x="72" y="256"/>
                  </a:lnTo>
                  <a:lnTo>
                    <a:pt x="67" y="256"/>
                  </a:lnTo>
                  <a:lnTo>
                    <a:pt x="67" y="251"/>
                  </a:lnTo>
                  <a:lnTo>
                    <a:pt x="72" y="251"/>
                  </a:lnTo>
                  <a:lnTo>
                    <a:pt x="77" y="251"/>
                  </a:lnTo>
                  <a:lnTo>
                    <a:pt x="77" y="256"/>
                  </a:lnTo>
                  <a:lnTo>
                    <a:pt x="77" y="262"/>
                  </a:lnTo>
                  <a:lnTo>
                    <a:pt x="82" y="262"/>
                  </a:lnTo>
                  <a:lnTo>
                    <a:pt x="82" y="256"/>
                  </a:lnTo>
                  <a:lnTo>
                    <a:pt x="87" y="256"/>
                  </a:lnTo>
                  <a:lnTo>
                    <a:pt x="87" y="262"/>
                  </a:lnTo>
                  <a:lnTo>
                    <a:pt x="93" y="262"/>
                  </a:lnTo>
                  <a:lnTo>
                    <a:pt x="93" y="256"/>
                  </a:lnTo>
                  <a:lnTo>
                    <a:pt x="93" y="251"/>
                  </a:lnTo>
                  <a:lnTo>
                    <a:pt x="98" y="245"/>
                  </a:lnTo>
                  <a:lnTo>
                    <a:pt x="98" y="234"/>
                  </a:lnTo>
                  <a:lnTo>
                    <a:pt x="103" y="228"/>
                  </a:lnTo>
                  <a:lnTo>
                    <a:pt x="98" y="228"/>
                  </a:lnTo>
                  <a:lnTo>
                    <a:pt x="98" y="222"/>
                  </a:lnTo>
                  <a:lnTo>
                    <a:pt x="103" y="222"/>
                  </a:lnTo>
                  <a:lnTo>
                    <a:pt x="108" y="216"/>
                  </a:lnTo>
                  <a:lnTo>
                    <a:pt x="108" y="211"/>
                  </a:lnTo>
                  <a:lnTo>
                    <a:pt x="113" y="211"/>
                  </a:lnTo>
                  <a:lnTo>
                    <a:pt x="113" y="205"/>
                  </a:lnTo>
                  <a:lnTo>
                    <a:pt x="108" y="194"/>
                  </a:lnTo>
                  <a:lnTo>
                    <a:pt x="108" y="188"/>
                  </a:lnTo>
                  <a:lnTo>
                    <a:pt x="118" y="188"/>
                  </a:lnTo>
                  <a:lnTo>
                    <a:pt x="124" y="182"/>
                  </a:lnTo>
                  <a:lnTo>
                    <a:pt x="118" y="114"/>
                  </a:lnTo>
                  <a:lnTo>
                    <a:pt x="113" y="114"/>
                  </a:lnTo>
                  <a:lnTo>
                    <a:pt x="113" y="108"/>
                  </a:lnTo>
                  <a:lnTo>
                    <a:pt x="108" y="108"/>
                  </a:lnTo>
                  <a:lnTo>
                    <a:pt x="98" y="114"/>
                  </a:lnTo>
                  <a:lnTo>
                    <a:pt x="93" y="103"/>
                  </a:lnTo>
                  <a:lnTo>
                    <a:pt x="93" y="97"/>
                  </a:lnTo>
                  <a:lnTo>
                    <a:pt x="93" y="91"/>
                  </a:lnTo>
                  <a:lnTo>
                    <a:pt x="93" y="85"/>
                  </a:lnTo>
                  <a:lnTo>
                    <a:pt x="93" y="80"/>
                  </a:lnTo>
                  <a:lnTo>
                    <a:pt x="87" y="74"/>
                  </a:lnTo>
                  <a:lnTo>
                    <a:pt x="108" y="63"/>
                  </a:lnTo>
                  <a:lnTo>
                    <a:pt x="118" y="74"/>
                  </a:lnTo>
                  <a:lnTo>
                    <a:pt x="124" y="68"/>
                  </a:lnTo>
                  <a:lnTo>
                    <a:pt x="139" y="63"/>
                  </a:lnTo>
                  <a:lnTo>
                    <a:pt x="149" y="57"/>
                  </a:lnTo>
                  <a:lnTo>
                    <a:pt x="154" y="57"/>
                  </a:lnTo>
                  <a:lnTo>
                    <a:pt x="160" y="51"/>
                  </a:lnTo>
                  <a:lnTo>
                    <a:pt x="165" y="51"/>
                  </a:lnTo>
                  <a:lnTo>
                    <a:pt x="165" y="57"/>
                  </a:lnTo>
                  <a:lnTo>
                    <a:pt x="165" y="63"/>
                  </a:lnTo>
                  <a:lnTo>
                    <a:pt x="175" y="63"/>
                  </a:lnTo>
                  <a:lnTo>
                    <a:pt x="185" y="68"/>
                  </a:lnTo>
                  <a:lnTo>
                    <a:pt x="180" y="74"/>
                  </a:lnTo>
                  <a:lnTo>
                    <a:pt x="180" y="80"/>
                  </a:lnTo>
                  <a:lnTo>
                    <a:pt x="196" y="80"/>
                  </a:lnTo>
                  <a:lnTo>
                    <a:pt x="201" y="74"/>
                  </a:lnTo>
                  <a:lnTo>
                    <a:pt x="206" y="80"/>
                  </a:lnTo>
                  <a:lnTo>
                    <a:pt x="211" y="80"/>
                  </a:lnTo>
                  <a:lnTo>
                    <a:pt x="221" y="80"/>
                  </a:lnTo>
                  <a:lnTo>
                    <a:pt x="221" y="74"/>
                  </a:lnTo>
                  <a:lnTo>
                    <a:pt x="227" y="68"/>
                  </a:lnTo>
                  <a:lnTo>
                    <a:pt x="232" y="68"/>
                  </a:lnTo>
                  <a:lnTo>
                    <a:pt x="247" y="68"/>
                  </a:lnTo>
                  <a:lnTo>
                    <a:pt x="258" y="68"/>
                  </a:lnTo>
                  <a:lnTo>
                    <a:pt x="263" y="68"/>
                  </a:lnTo>
                  <a:lnTo>
                    <a:pt x="273" y="74"/>
                  </a:lnTo>
                  <a:lnTo>
                    <a:pt x="283" y="80"/>
                  </a:lnTo>
                  <a:lnTo>
                    <a:pt x="294" y="91"/>
                  </a:lnTo>
                  <a:lnTo>
                    <a:pt x="299" y="91"/>
                  </a:lnTo>
                  <a:lnTo>
                    <a:pt x="304" y="85"/>
                  </a:lnTo>
                  <a:lnTo>
                    <a:pt x="309" y="85"/>
                  </a:lnTo>
                  <a:lnTo>
                    <a:pt x="335" y="80"/>
                  </a:lnTo>
                  <a:lnTo>
                    <a:pt x="340" y="80"/>
                  </a:lnTo>
                  <a:lnTo>
                    <a:pt x="345" y="74"/>
                  </a:lnTo>
                  <a:lnTo>
                    <a:pt x="340" y="68"/>
                  </a:lnTo>
                  <a:lnTo>
                    <a:pt x="340" y="63"/>
                  </a:lnTo>
                  <a:lnTo>
                    <a:pt x="340" y="57"/>
                  </a:lnTo>
                  <a:lnTo>
                    <a:pt x="340" y="51"/>
                  </a:lnTo>
                  <a:lnTo>
                    <a:pt x="356" y="51"/>
                  </a:lnTo>
                  <a:lnTo>
                    <a:pt x="376" y="28"/>
                  </a:lnTo>
                  <a:lnTo>
                    <a:pt x="386" y="23"/>
                  </a:lnTo>
                  <a:lnTo>
                    <a:pt x="381" y="17"/>
                  </a:lnTo>
                  <a:lnTo>
                    <a:pt x="386" y="6"/>
                  </a:lnTo>
                  <a:lnTo>
                    <a:pt x="397" y="0"/>
                  </a:lnTo>
                  <a:lnTo>
                    <a:pt x="407" y="0"/>
                  </a:lnTo>
                  <a:lnTo>
                    <a:pt x="407" y="11"/>
                  </a:lnTo>
                  <a:lnTo>
                    <a:pt x="392" y="11"/>
                  </a:lnTo>
                  <a:lnTo>
                    <a:pt x="392" y="17"/>
                  </a:lnTo>
                  <a:lnTo>
                    <a:pt x="397" y="23"/>
                  </a:lnTo>
                  <a:lnTo>
                    <a:pt x="397" y="28"/>
                  </a:lnTo>
                  <a:lnTo>
                    <a:pt x="366" y="51"/>
                  </a:lnTo>
                  <a:lnTo>
                    <a:pt x="371" y="51"/>
                  </a:lnTo>
                  <a:lnTo>
                    <a:pt x="376" y="57"/>
                  </a:lnTo>
                  <a:lnTo>
                    <a:pt x="381" y="68"/>
                  </a:lnTo>
                  <a:lnTo>
                    <a:pt x="392" y="63"/>
                  </a:lnTo>
                  <a:lnTo>
                    <a:pt x="392" y="57"/>
                  </a:lnTo>
                  <a:lnTo>
                    <a:pt x="407" y="46"/>
                  </a:lnTo>
                  <a:lnTo>
                    <a:pt x="417" y="46"/>
                  </a:lnTo>
                  <a:lnTo>
                    <a:pt x="428" y="46"/>
                  </a:lnTo>
                  <a:lnTo>
                    <a:pt x="433" y="46"/>
                  </a:lnTo>
                  <a:lnTo>
                    <a:pt x="433" y="51"/>
                  </a:lnTo>
                  <a:lnTo>
                    <a:pt x="438" y="51"/>
                  </a:lnTo>
                  <a:lnTo>
                    <a:pt x="443" y="51"/>
                  </a:lnTo>
                  <a:lnTo>
                    <a:pt x="443" y="57"/>
                  </a:lnTo>
                  <a:lnTo>
                    <a:pt x="443" y="63"/>
                  </a:lnTo>
                  <a:lnTo>
                    <a:pt x="484" y="80"/>
                  </a:lnTo>
                  <a:lnTo>
                    <a:pt x="484" y="91"/>
                  </a:lnTo>
                  <a:lnTo>
                    <a:pt x="479" y="108"/>
                  </a:lnTo>
                  <a:lnTo>
                    <a:pt x="474" y="120"/>
                  </a:lnTo>
                  <a:lnTo>
                    <a:pt x="464" y="131"/>
                  </a:lnTo>
                  <a:lnTo>
                    <a:pt x="474" y="142"/>
                  </a:lnTo>
                  <a:lnTo>
                    <a:pt x="474" y="137"/>
                  </a:lnTo>
                  <a:lnTo>
                    <a:pt x="474" y="131"/>
                  </a:lnTo>
                  <a:lnTo>
                    <a:pt x="479" y="125"/>
                  </a:lnTo>
                  <a:lnTo>
                    <a:pt x="484" y="125"/>
                  </a:lnTo>
                  <a:lnTo>
                    <a:pt x="484" y="120"/>
                  </a:lnTo>
                  <a:lnTo>
                    <a:pt x="490" y="114"/>
                  </a:lnTo>
                  <a:lnTo>
                    <a:pt x="490" y="108"/>
                  </a:lnTo>
                  <a:lnTo>
                    <a:pt x="490" y="114"/>
                  </a:lnTo>
                  <a:lnTo>
                    <a:pt x="495" y="114"/>
                  </a:lnTo>
                  <a:lnTo>
                    <a:pt x="500" y="114"/>
                  </a:lnTo>
                  <a:lnTo>
                    <a:pt x="505" y="120"/>
                  </a:lnTo>
                  <a:lnTo>
                    <a:pt x="505" y="125"/>
                  </a:lnTo>
                  <a:lnTo>
                    <a:pt x="505" y="131"/>
                  </a:lnTo>
                  <a:lnTo>
                    <a:pt x="510" y="137"/>
                  </a:lnTo>
                  <a:lnTo>
                    <a:pt x="515" y="142"/>
                  </a:lnTo>
                  <a:lnTo>
                    <a:pt x="515" y="148"/>
                  </a:lnTo>
                  <a:lnTo>
                    <a:pt x="520" y="148"/>
                  </a:lnTo>
                  <a:lnTo>
                    <a:pt x="526" y="154"/>
                  </a:lnTo>
                  <a:lnTo>
                    <a:pt x="520" y="165"/>
                  </a:lnTo>
                  <a:lnTo>
                    <a:pt x="520" y="171"/>
                  </a:lnTo>
                  <a:lnTo>
                    <a:pt x="515" y="182"/>
                  </a:lnTo>
                  <a:lnTo>
                    <a:pt x="515" y="188"/>
                  </a:lnTo>
                  <a:lnTo>
                    <a:pt x="510" y="205"/>
                  </a:lnTo>
                  <a:lnTo>
                    <a:pt x="510" y="211"/>
                  </a:lnTo>
                  <a:lnTo>
                    <a:pt x="505" y="222"/>
                  </a:lnTo>
                  <a:lnTo>
                    <a:pt x="505" y="228"/>
                  </a:lnTo>
                  <a:lnTo>
                    <a:pt x="505" y="234"/>
                  </a:lnTo>
                  <a:lnTo>
                    <a:pt x="500" y="239"/>
                  </a:lnTo>
                  <a:lnTo>
                    <a:pt x="500" y="256"/>
                  </a:lnTo>
                  <a:lnTo>
                    <a:pt x="505" y="256"/>
                  </a:lnTo>
                  <a:lnTo>
                    <a:pt x="510" y="256"/>
                  </a:lnTo>
                  <a:lnTo>
                    <a:pt x="520" y="262"/>
                  </a:lnTo>
                  <a:lnTo>
                    <a:pt x="526" y="273"/>
                  </a:lnTo>
                  <a:lnTo>
                    <a:pt x="536" y="268"/>
                  </a:lnTo>
                  <a:lnTo>
                    <a:pt x="536" y="279"/>
                  </a:lnTo>
                  <a:lnTo>
                    <a:pt x="541" y="291"/>
                  </a:lnTo>
                  <a:lnTo>
                    <a:pt x="546" y="291"/>
                  </a:lnTo>
                  <a:lnTo>
                    <a:pt x="546" y="296"/>
                  </a:lnTo>
                  <a:lnTo>
                    <a:pt x="546" y="302"/>
                  </a:lnTo>
                  <a:lnTo>
                    <a:pt x="541" y="308"/>
                  </a:lnTo>
                  <a:lnTo>
                    <a:pt x="531" y="308"/>
                  </a:lnTo>
                  <a:lnTo>
                    <a:pt x="520" y="302"/>
                  </a:lnTo>
                  <a:lnTo>
                    <a:pt x="515" y="302"/>
                  </a:lnTo>
                  <a:lnTo>
                    <a:pt x="510" y="308"/>
                  </a:lnTo>
                  <a:lnTo>
                    <a:pt x="505" y="308"/>
                  </a:lnTo>
                  <a:lnTo>
                    <a:pt x="500" y="308"/>
                  </a:lnTo>
                  <a:lnTo>
                    <a:pt x="490" y="308"/>
                  </a:lnTo>
                  <a:lnTo>
                    <a:pt x="490" y="325"/>
                  </a:lnTo>
                  <a:lnTo>
                    <a:pt x="484" y="342"/>
                  </a:lnTo>
                  <a:lnTo>
                    <a:pt x="484" y="359"/>
                  </a:lnTo>
                  <a:lnTo>
                    <a:pt x="484" y="376"/>
                  </a:lnTo>
                  <a:lnTo>
                    <a:pt x="500" y="382"/>
                  </a:lnTo>
                  <a:lnTo>
                    <a:pt x="505" y="387"/>
                  </a:lnTo>
                  <a:lnTo>
                    <a:pt x="510" y="393"/>
                  </a:lnTo>
                  <a:lnTo>
                    <a:pt x="520" y="399"/>
                  </a:lnTo>
                  <a:lnTo>
                    <a:pt x="526" y="404"/>
                  </a:lnTo>
                  <a:lnTo>
                    <a:pt x="531" y="416"/>
                  </a:lnTo>
                  <a:lnTo>
                    <a:pt x="551" y="433"/>
                  </a:lnTo>
                  <a:lnTo>
                    <a:pt x="557" y="433"/>
                  </a:lnTo>
                  <a:lnTo>
                    <a:pt x="562" y="439"/>
                  </a:lnTo>
                  <a:lnTo>
                    <a:pt x="557" y="450"/>
                  </a:lnTo>
                  <a:lnTo>
                    <a:pt x="562" y="456"/>
                  </a:lnTo>
                  <a:lnTo>
                    <a:pt x="567" y="461"/>
                  </a:lnTo>
                  <a:lnTo>
                    <a:pt x="572" y="467"/>
                  </a:lnTo>
                  <a:lnTo>
                    <a:pt x="562" y="473"/>
                  </a:lnTo>
                  <a:lnTo>
                    <a:pt x="551" y="467"/>
                  </a:lnTo>
                  <a:lnTo>
                    <a:pt x="551" y="473"/>
                  </a:lnTo>
                  <a:lnTo>
                    <a:pt x="551" y="479"/>
                  </a:lnTo>
                  <a:lnTo>
                    <a:pt x="551" y="490"/>
                  </a:lnTo>
                  <a:lnTo>
                    <a:pt x="562" y="501"/>
                  </a:lnTo>
                  <a:lnTo>
                    <a:pt x="551" y="518"/>
                  </a:lnTo>
                  <a:lnTo>
                    <a:pt x="562" y="530"/>
                  </a:lnTo>
                  <a:lnTo>
                    <a:pt x="557" y="564"/>
                  </a:lnTo>
                  <a:lnTo>
                    <a:pt x="551" y="570"/>
                  </a:lnTo>
                  <a:lnTo>
                    <a:pt x="541" y="587"/>
                  </a:lnTo>
                  <a:lnTo>
                    <a:pt x="541" y="615"/>
                  </a:lnTo>
                  <a:lnTo>
                    <a:pt x="546" y="615"/>
                  </a:lnTo>
                  <a:lnTo>
                    <a:pt x="546" y="627"/>
                  </a:lnTo>
                  <a:lnTo>
                    <a:pt x="551" y="632"/>
                  </a:lnTo>
                  <a:lnTo>
                    <a:pt x="562" y="632"/>
                  </a:lnTo>
                  <a:lnTo>
                    <a:pt x="557" y="655"/>
                  </a:lnTo>
                  <a:lnTo>
                    <a:pt x="551" y="678"/>
                  </a:lnTo>
                  <a:lnTo>
                    <a:pt x="546" y="678"/>
                  </a:lnTo>
                  <a:lnTo>
                    <a:pt x="551" y="712"/>
                  </a:lnTo>
                  <a:lnTo>
                    <a:pt x="551" y="718"/>
                  </a:lnTo>
                  <a:lnTo>
                    <a:pt x="546" y="718"/>
                  </a:lnTo>
                  <a:lnTo>
                    <a:pt x="536" y="718"/>
                  </a:lnTo>
                  <a:lnTo>
                    <a:pt x="531" y="712"/>
                  </a:lnTo>
                  <a:lnTo>
                    <a:pt x="520" y="712"/>
                  </a:lnTo>
                  <a:lnTo>
                    <a:pt x="515" y="706"/>
                  </a:lnTo>
                  <a:lnTo>
                    <a:pt x="510" y="701"/>
                  </a:lnTo>
                  <a:lnTo>
                    <a:pt x="505" y="695"/>
                  </a:lnTo>
                  <a:lnTo>
                    <a:pt x="500" y="695"/>
                  </a:lnTo>
                  <a:lnTo>
                    <a:pt x="495" y="695"/>
                  </a:lnTo>
                  <a:lnTo>
                    <a:pt x="479" y="689"/>
                  </a:lnTo>
                  <a:lnTo>
                    <a:pt x="474" y="689"/>
                  </a:lnTo>
                  <a:lnTo>
                    <a:pt x="464" y="689"/>
                  </a:lnTo>
                  <a:lnTo>
                    <a:pt x="459" y="689"/>
                  </a:lnTo>
                  <a:lnTo>
                    <a:pt x="459" y="678"/>
                  </a:lnTo>
                  <a:lnTo>
                    <a:pt x="453" y="678"/>
                  </a:lnTo>
                  <a:lnTo>
                    <a:pt x="453" y="672"/>
                  </a:lnTo>
                  <a:lnTo>
                    <a:pt x="448" y="672"/>
                  </a:lnTo>
                  <a:lnTo>
                    <a:pt x="443" y="672"/>
                  </a:lnTo>
                  <a:lnTo>
                    <a:pt x="443" y="661"/>
                  </a:lnTo>
                  <a:lnTo>
                    <a:pt x="453" y="661"/>
                  </a:lnTo>
                  <a:lnTo>
                    <a:pt x="459" y="655"/>
                  </a:lnTo>
                  <a:lnTo>
                    <a:pt x="453" y="649"/>
                  </a:lnTo>
                  <a:lnTo>
                    <a:pt x="453" y="638"/>
                  </a:lnTo>
                  <a:lnTo>
                    <a:pt x="453" y="632"/>
                  </a:lnTo>
                  <a:lnTo>
                    <a:pt x="459" y="632"/>
                  </a:lnTo>
                  <a:lnTo>
                    <a:pt x="459" y="627"/>
                  </a:lnTo>
                  <a:lnTo>
                    <a:pt x="459" y="621"/>
                  </a:lnTo>
                  <a:lnTo>
                    <a:pt x="453" y="621"/>
                  </a:lnTo>
                  <a:lnTo>
                    <a:pt x="417" y="575"/>
                  </a:lnTo>
                  <a:lnTo>
                    <a:pt x="397" y="604"/>
                  </a:lnTo>
                  <a:lnTo>
                    <a:pt x="381" y="592"/>
                  </a:lnTo>
                  <a:lnTo>
                    <a:pt x="376" y="592"/>
                  </a:lnTo>
                  <a:lnTo>
                    <a:pt x="366" y="604"/>
                  </a:lnTo>
                  <a:lnTo>
                    <a:pt x="366" y="610"/>
                  </a:lnTo>
                  <a:lnTo>
                    <a:pt x="361" y="610"/>
                  </a:lnTo>
                  <a:lnTo>
                    <a:pt x="356" y="615"/>
                  </a:lnTo>
                  <a:lnTo>
                    <a:pt x="350" y="615"/>
                  </a:lnTo>
                  <a:lnTo>
                    <a:pt x="345" y="615"/>
                  </a:lnTo>
                  <a:lnTo>
                    <a:pt x="340" y="615"/>
                  </a:lnTo>
                  <a:lnTo>
                    <a:pt x="335" y="615"/>
                  </a:lnTo>
                  <a:lnTo>
                    <a:pt x="335" y="621"/>
                  </a:lnTo>
                  <a:lnTo>
                    <a:pt x="335" y="632"/>
                  </a:lnTo>
                  <a:lnTo>
                    <a:pt x="330" y="632"/>
                  </a:lnTo>
                  <a:lnTo>
                    <a:pt x="325" y="638"/>
                  </a:lnTo>
                  <a:lnTo>
                    <a:pt x="319" y="638"/>
                  </a:lnTo>
                  <a:lnTo>
                    <a:pt x="319" y="644"/>
                  </a:lnTo>
                  <a:lnTo>
                    <a:pt x="309" y="666"/>
                  </a:lnTo>
                  <a:lnTo>
                    <a:pt x="304" y="672"/>
                  </a:lnTo>
                  <a:lnTo>
                    <a:pt x="299" y="672"/>
                  </a:lnTo>
                  <a:lnTo>
                    <a:pt x="299" y="666"/>
                  </a:lnTo>
                  <a:lnTo>
                    <a:pt x="294" y="666"/>
                  </a:lnTo>
                  <a:lnTo>
                    <a:pt x="294" y="661"/>
                  </a:lnTo>
                  <a:lnTo>
                    <a:pt x="299" y="661"/>
                  </a:lnTo>
                  <a:lnTo>
                    <a:pt x="294" y="655"/>
                  </a:lnTo>
                  <a:lnTo>
                    <a:pt x="283" y="672"/>
                  </a:lnTo>
                  <a:lnTo>
                    <a:pt x="294" y="684"/>
                  </a:lnTo>
                  <a:lnTo>
                    <a:pt x="278" y="701"/>
                  </a:lnTo>
                  <a:lnTo>
                    <a:pt x="273" y="701"/>
                  </a:lnTo>
                  <a:lnTo>
                    <a:pt x="273" y="695"/>
                  </a:lnTo>
                  <a:lnTo>
                    <a:pt x="273" y="689"/>
                  </a:lnTo>
                  <a:lnTo>
                    <a:pt x="263" y="695"/>
                  </a:lnTo>
                  <a:lnTo>
                    <a:pt x="258" y="695"/>
                  </a:lnTo>
                  <a:lnTo>
                    <a:pt x="258" y="689"/>
                  </a:lnTo>
                  <a:lnTo>
                    <a:pt x="263" y="678"/>
                  </a:lnTo>
                  <a:lnTo>
                    <a:pt x="258" y="672"/>
                  </a:lnTo>
                  <a:lnTo>
                    <a:pt x="252" y="672"/>
                  </a:lnTo>
                  <a:lnTo>
                    <a:pt x="252" y="666"/>
                  </a:lnTo>
                  <a:lnTo>
                    <a:pt x="247" y="666"/>
                  </a:lnTo>
                  <a:lnTo>
                    <a:pt x="247" y="672"/>
                  </a:lnTo>
                  <a:lnTo>
                    <a:pt x="247" y="678"/>
                  </a:lnTo>
                  <a:lnTo>
                    <a:pt x="242" y="678"/>
                  </a:lnTo>
                  <a:lnTo>
                    <a:pt x="237" y="678"/>
                  </a:lnTo>
                  <a:lnTo>
                    <a:pt x="242" y="684"/>
                  </a:lnTo>
                  <a:lnTo>
                    <a:pt x="237" y="684"/>
                  </a:lnTo>
                  <a:lnTo>
                    <a:pt x="232" y="684"/>
                  </a:lnTo>
                  <a:lnTo>
                    <a:pt x="232" y="678"/>
                  </a:lnTo>
                  <a:lnTo>
                    <a:pt x="227" y="684"/>
                  </a:lnTo>
                  <a:lnTo>
                    <a:pt x="221" y="684"/>
                  </a:lnTo>
                  <a:lnTo>
                    <a:pt x="221" y="678"/>
                  </a:lnTo>
                  <a:lnTo>
                    <a:pt x="227" y="678"/>
                  </a:lnTo>
                  <a:lnTo>
                    <a:pt x="227" y="672"/>
                  </a:lnTo>
                  <a:lnTo>
                    <a:pt x="232" y="672"/>
                  </a:lnTo>
                  <a:lnTo>
                    <a:pt x="232" y="666"/>
                  </a:lnTo>
                  <a:lnTo>
                    <a:pt x="227" y="666"/>
                  </a:lnTo>
                  <a:lnTo>
                    <a:pt x="221" y="666"/>
                  </a:lnTo>
                  <a:lnTo>
                    <a:pt x="221" y="661"/>
                  </a:lnTo>
                  <a:lnTo>
                    <a:pt x="216" y="661"/>
                  </a:lnTo>
                  <a:lnTo>
                    <a:pt x="216" y="655"/>
                  </a:lnTo>
                  <a:lnTo>
                    <a:pt x="221" y="655"/>
                  </a:lnTo>
                  <a:lnTo>
                    <a:pt x="221" y="649"/>
                  </a:lnTo>
                  <a:lnTo>
                    <a:pt x="216" y="649"/>
                  </a:lnTo>
                  <a:lnTo>
                    <a:pt x="216" y="655"/>
                  </a:lnTo>
                  <a:lnTo>
                    <a:pt x="211" y="655"/>
                  </a:lnTo>
                  <a:lnTo>
                    <a:pt x="211" y="649"/>
                  </a:lnTo>
                  <a:lnTo>
                    <a:pt x="206" y="649"/>
                  </a:lnTo>
                  <a:lnTo>
                    <a:pt x="206" y="644"/>
                  </a:lnTo>
                  <a:lnTo>
                    <a:pt x="211" y="644"/>
                  </a:lnTo>
                  <a:lnTo>
                    <a:pt x="216" y="644"/>
                  </a:lnTo>
                  <a:lnTo>
                    <a:pt x="221" y="644"/>
                  </a:lnTo>
                  <a:lnTo>
                    <a:pt x="221" y="638"/>
                  </a:lnTo>
                  <a:lnTo>
                    <a:pt x="216" y="638"/>
                  </a:lnTo>
                  <a:lnTo>
                    <a:pt x="211" y="638"/>
                  </a:lnTo>
                  <a:lnTo>
                    <a:pt x="206" y="638"/>
                  </a:lnTo>
                  <a:lnTo>
                    <a:pt x="196" y="649"/>
                  </a:lnTo>
                  <a:lnTo>
                    <a:pt x="191" y="644"/>
                  </a:lnTo>
                  <a:lnTo>
                    <a:pt x="185" y="644"/>
                  </a:lnTo>
                  <a:lnTo>
                    <a:pt x="180" y="644"/>
                  </a:lnTo>
                  <a:lnTo>
                    <a:pt x="175" y="644"/>
                  </a:lnTo>
                  <a:lnTo>
                    <a:pt x="175" y="638"/>
                  </a:lnTo>
                  <a:lnTo>
                    <a:pt x="175" y="632"/>
                  </a:lnTo>
                  <a:lnTo>
                    <a:pt x="180" y="627"/>
                  </a:lnTo>
                  <a:lnTo>
                    <a:pt x="180" y="621"/>
                  </a:lnTo>
                  <a:lnTo>
                    <a:pt x="175" y="621"/>
                  </a:lnTo>
                  <a:lnTo>
                    <a:pt x="170" y="621"/>
                  </a:lnTo>
                  <a:lnTo>
                    <a:pt x="170" y="627"/>
                  </a:lnTo>
                  <a:lnTo>
                    <a:pt x="165" y="627"/>
                  </a:lnTo>
                  <a:lnTo>
                    <a:pt x="165" y="621"/>
                  </a:lnTo>
                  <a:lnTo>
                    <a:pt x="165" y="615"/>
                  </a:lnTo>
                  <a:lnTo>
                    <a:pt x="165" y="610"/>
                  </a:lnTo>
                  <a:lnTo>
                    <a:pt x="160" y="610"/>
                  </a:lnTo>
                  <a:lnTo>
                    <a:pt x="160" y="615"/>
                  </a:lnTo>
                  <a:lnTo>
                    <a:pt x="154" y="615"/>
                  </a:lnTo>
                  <a:lnTo>
                    <a:pt x="154" y="610"/>
                  </a:lnTo>
                  <a:lnTo>
                    <a:pt x="149" y="610"/>
                  </a:lnTo>
                  <a:lnTo>
                    <a:pt x="149" y="604"/>
                  </a:lnTo>
                  <a:lnTo>
                    <a:pt x="149" y="598"/>
                  </a:lnTo>
                  <a:lnTo>
                    <a:pt x="144" y="592"/>
                  </a:lnTo>
                  <a:lnTo>
                    <a:pt x="144" y="587"/>
                  </a:lnTo>
                  <a:lnTo>
                    <a:pt x="139" y="581"/>
                  </a:lnTo>
                  <a:lnTo>
                    <a:pt x="134" y="581"/>
                  </a:lnTo>
                  <a:lnTo>
                    <a:pt x="134" y="575"/>
                  </a:lnTo>
                  <a:lnTo>
                    <a:pt x="134" y="570"/>
                  </a:lnTo>
                  <a:lnTo>
                    <a:pt x="129" y="570"/>
                  </a:lnTo>
                  <a:lnTo>
                    <a:pt x="129" y="575"/>
                  </a:lnTo>
                  <a:lnTo>
                    <a:pt x="129" y="581"/>
                  </a:lnTo>
                  <a:lnTo>
                    <a:pt x="124" y="581"/>
                  </a:lnTo>
                  <a:lnTo>
                    <a:pt x="118" y="575"/>
                  </a:lnTo>
                  <a:lnTo>
                    <a:pt x="124" y="570"/>
                  </a:lnTo>
                  <a:lnTo>
                    <a:pt x="118" y="564"/>
                  </a:lnTo>
                  <a:lnTo>
                    <a:pt x="113" y="564"/>
                  </a:lnTo>
                  <a:lnTo>
                    <a:pt x="113" y="575"/>
                  </a:lnTo>
                  <a:lnTo>
                    <a:pt x="108" y="581"/>
                  </a:lnTo>
                  <a:lnTo>
                    <a:pt x="108" y="575"/>
                  </a:lnTo>
                  <a:lnTo>
                    <a:pt x="103" y="575"/>
                  </a:lnTo>
                  <a:lnTo>
                    <a:pt x="103" y="570"/>
                  </a:lnTo>
                  <a:lnTo>
                    <a:pt x="98" y="564"/>
                  </a:lnTo>
                  <a:lnTo>
                    <a:pt x="98" y="570"/>
                  </a:lnTo>
                  <a:lnTo>
                    <a:pt x="93" y="564"/>
                  </a:lnTo>
                  <a:lnTo>
                    <a:pt x="93" y="558"/>
                  </a:lnTo>
                  <a:lnTo>
                    <a:pt x="87" y="558"/>
                  </a:lnTo>
                  <a:lnTo>
                    <a:pt x="87" y="564"/>
                  </a:lnTo>
                  <a:lnTo>
                    <a:pt x="82" y="564"/>
                  </a:lnTo>
                  <a:lnTo>
                    <a:pt x="77" y="564"/>
                  </a:lnTo>
                  <a:lnTo>
                    <a:pt x="72" y="558"/>
                  </a:lnTo>
                  <a:lnTo>
                    <a:pt x="72" y="553"/>
                  </a:lnTo>
                  <a:lnTo>
                    <a:pt x="77" y="547"/>
                  </a:lnTo>
                  <a:lnTo>
                    <a:pt x="72" y="541"/>
                  </a:lnTo>
                  <a:lnTo>
                    <a:pt x="67" y="541"/>
                  </a:lnTo>
                  <a:lnTo>
                    <a:pt x="62" y="541"/>
                  </a:lnTo>
                  <a:close/>
                </a:path>
              </a:pathLst>
            </a:custGeom>
            <a:solidFill>
              <a:srgbClr val="00B0F0">
                <a:alpha val="36862"/>
              </a:srgbClr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76" name="Freeform 37"/>
            <p:cNvSpPr>
              <a:spLocks/>
            </p:cNvSpPr>
            <p:nvPr/>
          </p:nvSpPr>
          <p:spPr bwMode="auto">
            <a:xfrm rot="171091">
              <a:off x="3935053" y="4873626"/>
              <a:ext cx="1053585" cy="920750"/>
            </a:xfrm>
            <a:custGeom>
              <a:avLst/>
              <a:gdLst>
                <a:gd name="T0" fmla="*/ 2147483646 w 763"/>
                <a:gd name="T1" fmla="*/ 2147483646 h 656"/>
                <a:gd name="T2" fmla="*/ 2147483646 w 763"/>
                <a:gd name="T3" fmla="*/ 2147483646 h 656"/>
                <a:gd name="T4" fmla="*/ 2147483646 w 763"/>
                <a:gd name="T5" fmla="*/ 2147483646 h 656"/>
                <a:gd name="T6" fmla="*/ 2147483646 w 763"/>
                <a:gd name="T7" fmla="*/ 2147483646 h 656"/>
                <a:gd name="T8" fmla="*/ 2147483646 w 763"/>
                <a:gd name="T9" fmla="*/ 2147483646 h 656"/>
                <a:gd name="T10" fmla="*/ 2147483646 w 763"/>
                <a:gd name="T11" fmla="*/ 2147483646 h 656"/>
                <a:gd name="T12" fmla="*/ 2147483646 w 763"/>
                <a:gd name="T13" fmla="*/ 2147483646 h 656"/>
                <a:gd name="T14" fmla="*/ 2147483646 w 763"/>
                <a:gd name="T15" fmla="*/ 2147483646 h 656"/>
                <a:gd name="T16" fmla="*/ 2147483646 w 763"/>
                <a:gd name="T17" fmla="*/ 2147483646 h 656"/>
                <a:gd name="T18" fmla="*/ 2147483646 w 763"/>
                <a:gd name="T19" fmla="*/ 2147483646 h 656"/>
                <a:gd name="T20" fmla="*/ 2147483646 w 763"/>
                <a:gd name="T21" fmla="*/ 2147483646 h 656"/>
                <a:gd name="T22" fmla="*/ 2147483646 w 763"/>
                <a:gd name="T23" fmla="*/ 2147483646 h 656"/>
                <a:gd name="T24" fmla="*/ 2147483646 w 763"/>
                <a:gd name="T25" fmla="*/ 2147483646 h 656"/>
                <a:gd name="T26" fmla="*/ 2147483646 w 763"/>
                <a:gd name="T27" fmla="*/ 2147483646 h 656"/>
                <a:gd name="T28" fmla="*/ 2147483646 w 763"/>
                <a:gd name="T29" fmla="*/ 2147483646 h 656"/>
                <a:gd name="T30" fmla="*/ 2147483646 w 763"/>
                <a:gd name="T31" fmla="*/ 2147483646 h 656"/>
                <a:gd name="T32" fmla="*/ 2147483646 w 763"/>
                <a:gd name="T33" fmla="*/ 2147483646 h 656"/>
                <a:gd name="T34" fmla="*/ 2147483646 w 763"/>
                <a:gd name="T35" fmla="*/ 2147483646 h 656"/>
                <a:gd name="T36" fmla="*/ 2147483646 w 763"/>
                <a:gd name="T37" fmla="*/ 2147483646 h 656"/>
                <a:gd name="T38" fmla="*/ 2147483646 w 763"/>
                <a:gd name="T39" fmla="*/ 2147483646 h 656"/>
                <a:gd name="T40" fmla="*/ 2147483646 w 763"/>
                <a:gd name="T41" fmla="*/ 2147483646 h 656"/>
                <a:gd name="T42" fmla="*/ 2147483646 w 763"/>
                <a:gd name="T43" fmla="*/ 2147483646 h 656"/>
                <a:gd name="T44" fmla="*/ 2147483646 w 763"/>
                <a:gd name="T45" fmla="*/ 2147483646 h 656"/>
                <a:gd name="T46" fmla="*/ 2147483646 w 763"/>
                <a:gd name="T47" fmla="*/ 2147483646 h 656"/>
                <a:gd name="T48" fmla="*/ 2147483646 w 763"/>
                <a:gd name="T49" fmla="*/ 2147483646 h 656"/>
                <a:gd name="T50" fmla="*/ 2147483646 w 763"/>
                <a:gd name="T51" fmla="*/ 2147483646 h 656"/>
                <a:gd name="T52" fmla="*/ 2147483646 w 763"/>
                <a:gd name="T53" fmla="*/ 2147483646 h 656"/>
                <a:gd name="T54" fmla="*/ 2147483646 w 763"/>
                <a:gd name="T55" fmla="*/ 2147483646 h 656"/>
                <a:gd name="T56" fmla="*/ 2147483646 w 763"/>
                <a:gd name="T57" fmla="*/ 2147483646 h 656"/>
                <a:gd name="T58" fmla="*/ 2147483646 w 763"/>
                <a:gd name="T59" fmla="*/ 2147483646 h 656"/>
                <a:gd name="T60" fmla="*/ 2147483646 w 763"/>
                <a:gd name="T61" fmla="*/ 2147483646 h 656"/>
                <a:gd name="T62" fmla="*/ 2147483646 w 763"/>
                <a:gd name="T63" fmla="*/ 2147483646 h 656"/>
                <a:gd name="T64" fmla="*/ 2147483646 w 763"/>
                <a:gd name="T65" fmla="*/ 2147483646 h 656"/>
                <a:gd name="T66" fmla="*/ 2147483646 w 763"/>
                <a:gd name="T67" fmla="*/ 2147483646 h 656"/>
                <a:gd name="T68" fmla="*/ 2147483646 w 763"/>
                <a:gd name="T69" fmla="*/ 2147483646 h 656"/>
                <a:gd name="T70" fmla="*/ 2147483646 w 763"/>
                <a:gd name="T71" fmla="*/ 2147483646 h 656"/>
                <a:gd name="T72" fmla="*/ 2147483646 w 763"/>
                <a:gd name="T73" fmla="*/ 2147483646 h 656"/>
                <a:gd name="T74" fmla="*/ 2147483646 w 763"/>
                <a:gd name="T75" fmla="*/ 2147483646 h 656"/>
                <a:gd name="T76" fmla="*/ 2147483646 w 763"/>
                <a:gd name="T77" fmla="*/ 2147483646 h 656"/>
                <a:gd name="T78" fmla="*/ 2147483646 w 763"/>
                <a:gd name="T79" fmla="*/ 2147483646 h 656"/>
                <a:gd name="T80" fmla="*/ 2147483646 w 763"/>
                <a:gd name="T81" fmla="*/ 2147483646 h 656"/>
                <a:gd name="T82" fmla="*/ 2147483646 w 763"/>
                <a:gd name="T83" fmla="*/ 2147483646 h 656"/>
                <a:gd name="T84" fmla="*/ 2147483646 w 763"/>
                <a:gd name="T85" fmla="*/ 2147483646 h 656"/>
                <a:gd name="T86" fmla="*/ 2147483646 w 763"/>
                <a:gd name="T87" fmla="*/ 2147483646 h 656"/>
                <a:gd name="T88" fmla="*/ 2147483646 w 763"/>
                <a:gd name="T89" fmla="*/ 2147483646 h 656"/>
                <a:gd name="T90" fmla="*/ 2147483646 w 763"/>
                <a:gd name="T91" fmla="*/ 2147483646 h 656"/>
                <a:gd name="T92" fmla="*/ 2147483646 w 763"/>
                <a:gd name="T93" fmla="*/ 2147483646 h 656"/>
                <a:gd name="T94" fmla="*/ 2147483646 w 763"/>
                <a:gd name="T95" fmla="*/ 2147483646 h 656"/>
                <a:gd name="T96" fmla="*/ 2147483646 w 763"/>
                <a:gd name="T97" fmla="*/ 2147483646 h 656"/>
                <a:gd name="T98" fmla="*/ 0 w 763"/>
                <a:gd name="T99" fmla="*/ 2147483646 h 656"/>
                <a:gd name="T100" fmla="*/ 2147483646 w 763"/>
                <a:gd name="T101" fmla="*/ 2147483646 h 656"/>
                <a:gd name="T102" fmla="*/ 2147483646 w 763"/>
                <a:gd name="T103" fmla="*/ 2147483646 h 656"/>
                <a:gd name="T104" fmla="*/ 2147483646 w 763"/>
                <a:gd name="T105" fmla="*/ 2147483646 h 656"/>
                <a:gd name="T106" fmla="*/ 2147483646 w 763"/>
                <a:gd name="T107" fmla="*/ 2147483646 h 656"/>
                <a:gd name="T108" fmla="*/ 2147483646 w 763"/>
                <a:gd name="T109" fmla="*/ 2147483646 h 65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3"/>
                <a:gd name="T166" fmla="*/ 0 h 656"/>
                <a:gd name="T167" fmla="*/ 763 w 763"/>
                <a:gd name="T168" fmla="*/ 656 h 65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3" h="656">
                  <a:moveTo>
                    <a:pt x="129" y="6"/>
                  </a:moveTo>
                  <a:lnTo>
                    <a:pt x="134" y="6"/>
                  </a:lnTo>
                  <a:lnTo>
                    <a:pt x="139" y="6"/>
                  </a:lnTo>
                  <a:lnTo>
                    <a:pt x="144" y="12"/>
                  </a:lnTo>
                  <a:lnTo>
                    <a:pt x="139" y="18"/>
                  </a:lnTo>
                  <a:lnTo>
                    <a:pt x="139" y="23"/>
                  </a:lnTo>
                  <a:lnTo>
                    <a:pt x="144" y="29"/>
                  </a:lnTo>
                  <a:lnTo>
                    <a:pt x="149" y="29"/>
                  </a:lnTo>
                  <a:lnTo>
                    <a:pt x="154" y="29"/>
                  </a:lnTo>
                  <a:lnTo>
                    <a:pt x="154" y="23"/>
                  </a:lnTo>
                  <a:lnTo>
                    <a:pt x="160" y="23"/>
                  </a:lnTo>
                  <a:lnTo>
                    <a:pt x="160" y="29"/>
                  </a:lnTo>
                  <a:lnTo>
                    <a:pt x="165" y="35"/>
                  </a:lnTo>
                  <a:lnTo>
                    <a:pt x="165" y="29"/>
                  </a:lnTo>
                  <a:lnTo>
                    <a:pt x="170" y="35"/>
                  </a:lnTo>
                  <a:lnTo>
                    <a:pt x="170" y="40"/>
                  </a:lnTo>
                  <a:lnTo>
                    <a:pt x="175" y="40"/>
                  </a:lnTo>
                  <a:lnTo>
                    <a:pt x="175" y="46"/>
                  </a:lnTo>
                  <a:lnTo>
                    <a:pt x="180" y="40"/>
                  </a:lnTo>
                  <a:lnTo>
                    <a:pt x="180" y="29"/>
                  </a:lnTo>
                  <a:lnTo>
                    <a:pt x="185" y="29"/>
                  </a:lnTo>
                  <a:lnTo>
                    <a:pt x="191" y="35"/>
                  </a:lnTo>
                  <a:lnTo>
                    <a:pt x="185" y="40"/>
                  </a:lnTo>
                  <a:lnTo>
                    <a:pt x="191" y="46"/>
                  </a:lnTo>
                  <a:lnTo>
                    <a:pt x="196" y="46"/>
                  </a:lnTo>
                  <a:lnTo>
                    <a:pt x="196" y="40"/>
                  </a:lnTo>
                  <a:lnTo>
                    <a:pt x="196" y="35"/>
                  </a:lnTo>
                  <a:lnTo>
                    <a:pt x="201" y="35"/>
                  </a:lnTo>
                  <a:lnTo>
                    <a:pt x="201" y="40"/>
                  </a:lnTo>
                  <a:lnTo>
                    <a:pt x="201" y="46"/>
                  </a:lnTo>
                  <a:lnTo>
                    <a:pt x="206" y="46"/>
                  </a:lnTo>
                  <a:lnTo>
                    <a:pt x="211" y="52"/>
                  </a:lnTo>
                  <a:lnTo>
                    <a:pt x="211" y="57"/>
                  </a:lnTo>
                  <a:lnTo>
                    <a:pt x="216" y="63"/>
                  </a:lnTo>
                  <a:lnTo>
                    <a:pt x="216" y="69"/>
                  </a:lnTo>
                  <a:lnTo>
                    <a:pt x="216" y="75"/>
                  </a:lnTo>
                  <a:lnTo>
                    <a:pt x="221" y="75"/>
                  </a:lnTo>
                  <a:lnTo>
                    <a:pt x="221" y="80"/>
                  </a:lnTo>
                  <a:lnTo>
                    <a:pt x="227" y="80"/>
                  </a:lnTo>
                  <a:lnTo>
                    <a:pt x="227" y="75"/>
                  </a:lnTo>
                  <a:lnTo>
                    <a:pt x="232" y="75"/>
                  </a:lnTo>
                  <a:lnTo>
                    <a:pt x="232" y="80"/>
                  </a:lnTo>
                  <a:lnTo>
                    <a:pt x="232" y="86"/>
                  </a:lnTo>
                  <a:lnTo>
                    <a:pt x="232" y="92"/>
                  </a:lnTo>
                  <a:lnTo>
                    <a:pt x="237" y="92"/>
                  </a:lnTo>
                  <a:lnTo>
                    <a:pt x="237" y="86"/>
                  </a:lnTo>
                  <a:lnTo>
                    <a:pt x="242" y="86"/>
                  </a:lnTo>
                  <a:lnTo>
                    <a:pt x="247" y="86"/>
                  </a:lnTo>
                  <a:lnTo>
                    <a:pt x="247" y="92"/>
                  </a:lnTo>
                  <a:lnTo>
                    <a:pt x="242" y="97"/>
                  </a:lnTo>
                  <a:lnTo>
                    <a:pt x="242" y="103"/>
                  </a:lnTo>
                  <a:lnTo>
                    <a:pt x="242" y="109"/>
                  </a:lnTo>
                  <a:lnTo>
                    <a:pt x="247" y="109"/>
                  </a:lnTo>
                  <a:lnTo>
                    <a:pt x="252" y="109"/>
                  </a:lnTo>
                  <a:lnTo>
                    <a:pt x="258" y="109"/>
                  </a:lnTo>
                  <a:lnTo>
                    <a:pt x="263" y="114"/>
                  </a:lnTo>
                  <a:lnTo>
                    <a:pt x="273" y="103"/>
                  </a:lnTo>
                  <a:lnTo>
                    <a:pt x="278" y="103"/>
                  </a:lnTo>
                  <a:lnTo>
                    <a:pt x="283" y="103"/>
                  </a:lnTo>
                  <a:lnTo>
                    <a:pt x="288" y="103"/>
                  </a:lnTo>
                  <a:lnTo>
                    <a:pt x="288" y="109"/>
                  </a:lnTo>
                  <a:lnTo>
                    <a:pt x="283" y="109"/>
                  </a:lnTo>
                  <a:lnTo>
                    <a:pt x="278" y="109"/>
                  </a:lnTo>
                  <a:lnTo>
                    <a:pt x="273" y="109"/>
                  </a:lnTo>
                  <a:lnTo>
                    <a:pt x="273" y="114"/>
                  </a:lnTo>
                  <a:lnTo>
                    <a:pt x="278" y="114"/>
                  </a:lnTo>
                  <a:lnTo>
                    <a:pt x="278" y="120"/>
                  </a:lnTo>
                  <a:lnTo>
                    <a:pt x="283" y="120"/>
                  </a:lnTo>
                  <a:lnTo>
                    <a:pt x="283" y="114"/>
                  </a:lnTo>
                  <a:lnTo>
                    <a:pt x="288" y="114"/>
                  </a:lnTo>
                  <a:lnTo>
                    <a:pt x="288" y="120"/>
                  </a:lnTo>
                  <a:lnTo>
                    <a:pt x="283" y="120"/>
                  </a:lnTo>
                  <a:lnTo>
                    <a:pt x="283" y="126"/>
                  </a:lnTo>
                  <a:lnTo>
                    <a:pt x="288" y="126"/>
                  </a:lnTo>
                  <a:lnTo>
                    <a:pt x="288" y="131"/>
                  </a:lnTo>
                  <a:lnTo>
                    <a:pt x="294" y="131"/>
                  </a:lnTo>
                  <a:lnTo>
                    <a:pt x="299" y="131"/>
                  </a:lnTo>
                  <a:lnTo>
                    <a:pt x="299" y="137"/>
                  </a:lnTo>
                  <a:lnTo>
                    <a:pt x="294" y="137"/>
                  </a:lnTo>
                  <a:lnTo>
                    <a:pt x="294" y="143"/>
                  </a:lnTo>
                  <a:lnTo>
                    <a:pt x="288" y="143"/>
                  </a:lnTo>
                  <a:lnTo>
                    <a:pt x="288" y="149"/>
                  </a:lnTo>
                  <a:lnTo>
                    <a:pt x="294" y="149"/>
                  </a:lnTo>
                  <a:lnTo>
                    <a:pt x="299" y="143"/>
                  </a:lnTo>
                  <a:lnTo>
                    <a:pt x="299" y="149"/>
                  </a:lnTo>
                  <a:lnTo>
                    <a:pt x="304" y="149"/>
                  </a:lnTo>
                  <a:lnTo>
                    <a:pt x="309" y="149"/>
                  </a:lnTo>
                  <a:lnTo>
                    <a:pt x="304" y="143"/>
                  </a:lnTo>
                  <a:lnTo>
                    <a:pt x="309" y="143"/>
                  </a:lnTo>
                  <a:lnTo>
                    <a:pt x="314" y="143"/>
                  </a:lnTo>
                  <a:lnTo>
                    <a:pt x="314" y="137"/>
                  </a:lnTo>
                  <a:lnTo>
                    <a:pt x="314" y="131"/>
                  </a:lnTo>
                  <a:lnTo>
                    <a:pt x="319" y="131"/>
                  </a:lnTo>
                  <a:lnTo>
                    <a:pt x="319" y="137"/>
                  </a:lnTo>
                  <a:lnTo>
                    <a:pt x="325" y="137"/>
                  </a:lnTo>
                  <a:lnTo>
                    <a:pt x="330" y="143"/>
                  </a:lnTo>
                  <a:lnTo>
                    <a:pt x="325" y="154"/>
                  </a:lnTo>
                  <a:lnTo>
                    <a:pt x="325" y="160"/>
                  </a:lnTo>
                  <a:lnTo>
                    <a:pt x="330" y="160"/>
                  </a:lnTo>
                  <a:lnTo>
                    <a:pt x="340" y="154"/>
                  </a:lnTo>
                  <a:lnTo>
                    <a:pt x="340" y="160"/>
                  </a:lnTo>
                  <a:lnTo>
                    <a:pt x="340" y="166"/>
                  </a:lnTo>
                  <a:lnTo>
                    <a:pt x="345" y="166"/>
                  </a:lnTo>
                  <a:lnTo>
                    <a:pt x="361" y="149"/>
                  </a:lnTo>
                  <a:lnTo>
                    <a:pt x="350" y="137"/>
                  </a:lnTo>
                  <a:lnTo>
                    <a:pt x="361" y="120"/>
                  </a:lnTo>
                  <a:lnTo>
                    <a:pt x="366" y="126"/>
                  </a:lnTo>
                  <a:lnTo>
                    <a:pt x="361" y="126"/>
                  </a:lnTo>
                  <a:lnTo>
                    <a:pt x="361" y="131"/>
                  </a:lnTo>
                  <a:lnTo>
                    <a:pt x="366" y="131"/>
                  </a:lnTo>
                  <a:lnTo>
                    <a:pt x="366" y="137"/>
                  </a:lnTo>
                  <a:lnTo>
                    <a:pt x="371" y="137"/>
                  </a:lnTo>
                  <a:lnTo>
                    <a:pt x="376" y="131"/>
                  </a:lnTo>
                  <a:lnTo>
                    <a:pt x="386" y="109"/>
                  </a:lnTo>
                  <a:lnTo>
                    <a:pt x="386" y="103"/>
                  </a:lnTo>
                  <a:lnTo>
                    <a:pt x="392" y="103"/>
                  </a:lnTo>
                  <a:lnTo>
                    <a:pt x="397" y="97"/>
                  </a:lnTo>
                  <a:lnTo>
                    <a:pt x="402" y="97"/>
                  </a:lnTo>
                  <a:lnTo>
                    <a:pt x="402" y="86"/>
                  </a:lnTo>
                  <a:lnTo>
                    <a:pt x="402" y="80"/>
                  </a:lnTo>
                  <a:lnTo>
                    <a:pt x="407" y="80"/>
                  </a:lnTo>
                  <a:lnTo>
                    <a:pt x="412" y="80"/>
                  </a:lnTo>
                  <a:lnTo>
                    <a:pt x="417" y="80"/>
                  </a:lnTo>
                  <a:lnTo>
                    <a:pt x="423" y="80"/>
                  </a:lnTo>
                  <a:lnTo>
                    <a:pt x="428" y="75"/>
                  </a:lnTo>
                  <a:lnTo>
                    <a:pt x="433" y="75"/>
                  </a:lnTo>
                  <a:lnTo>
                    <a:pt x="433" y="69"/>
                  </a:lnTo>
                  <a:lnTo>
                    <a:pt x="443" y="57"/>
                  </a:lnTo>
                  <a:lnTo>
                    <a:pt x="448" y="57"/>
                  </a:lnTo>
                  <a:lnTo>
                    <a:pt x="464" y="69"/>
                  </a:lnTo>
                  <a:lnTo>
                    <a:pt x="484" y="40"/>
                  </a:lnTo>
                  <a:lnTo>
                    <a:pt x="520" y="86"/>
                  </a:lnTo>
                  <a:lnTo>
                    <a:pt x="526" y="86"/>
                  </a:lnTo>
                  <a:lnTo>
                    <a:pt x="526" y="92"/>
                  </a:lnTo>
                  <a:lnTo>
                    <a:pt x="526" y="97"/>
                  </a:lnTo>
                  <a:lnTo>
                    <a:pt x="520" y="97"/>
                  </a:lnTo>
                  <a:lnTo>
                    <a:pt x="520" y="103"/>
                  </a:lnTo>
                  <a:lnTo>
                    <a:pt x="520" y="114"/>
                  </a:lnTo>
                  <a:lnTo>
                    <a:pt x="526" y="120"/>
                  </a:lnTo>
                  <a:lnTo>
                    <a:pt x="520" y="126"/>
                  </a:lnTo>
                  <a:lnTo>
                    <a:pt x="510" y="126"/>
                  </a:lnTo>
                  <a:lnTo>
                    <a:pt x="510" y="137"/>
                  </a:lnTo>
                  <a:lnTo>
                    <a:pt x="515" y="137"/>
                  </a:lnTo>
                  <a:lnTo>
                    <a:pt x="520" y="137"/>
                  </a:lnTo>
                  <a:lnTo>
                    <a:pt x="520" y="143"/>
                  </a:lnTo>
                  <a:lnTo>
                    <a:pt x="526" y="143"/>
                  </a:lnTo>
                  <a:lnTo>
                    <a:pt x="526" y="154"/>
                  </a:lnTo>
                  <a:lnTo>
                    <a:pt x="531" y="154"/>
                  </a:lnTo>
                  <a:lnTo>
                    <a:pt x="541" y="154"/>
                  </a:lnTo>
                  <a:lnTo>
                    <a:pt x="546" y="154"/>
                  </a:lnTo>
                  <a:lnTo>
                    <a:pt x="562" y="160"/>
                  </a:lnTo>
                  <a:lnTo>
                    <a:pt x="567" y="160"/>
                  </a:lnTo>
                  <a:lnTo>
                    <a:pt x="572" y="160"/>
                  </a:lnTo>
                  <a:lnTo>
                    <a:pt x="577" y="166"/>
                  </a:lnTo>
                  <a:lnTo>
                    <a:pt x="582" y="171"/>
                  </a:lnTo>
                  <a:lnTo>
                    <a:pt x="587" y="177"/>
                  </a:lnTo>
                  <a:lnTo>
                    <a:pt x="598" y="177"/>
                  </a:lnTo>
                  <a:lnTo>
                    <a:pt x="603" y="183"/>
                  </a:lnTo>
                  <a:lnTo>
                    <a:pt x="613" y="183"/>
                  </a:lnTo>
                  <a:lnTo>
                    <a:pt x="618" y="183"/>
                  </a:lnTo>
                  <a:lnTo>
                    <a:pt x="624" y="177"/>
                  </a:lnTo>
                  <a:lnTo>
                    <a:pt x="624" y="160"/>
                  </a:lnTo>
                  <a:lnTo>
                    <a:pt x="629" y="160"/>
                  </a:lnTo>
                  <a:lnTo>
                    <a:pt x="639" y="160"/>
                  </a:lnTo>
                  <a:lnTo>
                    <a:pt x="644" y="177"/>
                  </a:lnTo>
                  <a:lnTo>
                    <a:pt x="649" y="177"/>
                  </a:lnTo>
                  <a:lnTo>
                    <a:pt x="660" y="183"/>
                  </a:lnTo>
                  <a:lnTo>
                    <a:pt x="665" y="183"/>
                  </a:lnTo>
                  <a:lnTo>
                    <a:pt x="665" y="171"/>
                  </a:lnTo>
                  <a:lnTo>
                    <a:pt x="670" y="171"/>
                  </a:lnTo>
                  <a:lnTo>
                    <a:pt x="680" y="194"/>
                  </a:lnTo>
                  <a:lnTo>
                    <a:pt x="685" y="194"/>
                  </a:lnTo>
                  <a:lnTo>
                    <a:pt x="691" y="200"/>
                  </a:lnTo>
                  <a:lnTo>
                    <a:pt x="716" y="194"/>
                  </a:lnTo>
                  <a:lnTo>
                    <a:pt x="727" y="188"/>
                  </a:lnTo>
                  <a:lnTo>
                    <a:pt x="732" y="188"/>
                  </a:lnTo>
                  <a:lnTo>
                    <a:pt x="737" y="188"/>
                  </a:lnTo>
                  <a:lnTo>
                    <a:pt x="737" y="206"/>
                  </a:lnTo>
                  <a:lnTo>
                    <a:pt x="742" y="206"/>
                  </a:lnTo>
                  <a:lnTo>
                    <a:pt x="742" y="240"/>
                  </a:lnTo>
                  <a:lnTo>
                    <a:pt x="737" y="240"/>
                  </a:lnTo>
                  <a:lnTo>
                    <a:pt x="737" y="280"/>
                  </a:lnTo>
                  <a:lnTo>
                    <a:pt x="727" y="274"/>
                  </a:lnTo>
                  <a:lnTo>
                    <a:pt x="727" y="280"/>
                  </a:lnTo>
                  <a:lnTo>
                    <a:pt x="732" y="291"/>
                  </a:lnTo>
                  <a:lnTo>
                    <a:pt x="737" y="291"/>
                  </a:lnTo>
                  <a:lnTo>
                    <a:pt x="742" y="291"/>
                  </a:lnTo>
                  <a:lnTo>
                    <a:pt x="742" y="297"/>
                  </a:lnTo>
                  <a:lnTo>
                    <a:pt x="747" y="297"/>
                  </a:lnTo>
                  <a:lnTo>
                    <a:pt x="747" y="302"/>
                  </a:lnTo>
                  <a:lnTo>
                    <a:pt x="742" y="302"/>
                  </a:lnTo>
                  <a:lnTo>
                    <a:pt x="737" y="314"/>
                  </a:lnTo>
                  <a:lnTo>
                    <a:pt x="732" y="319"/>
                  </a:lnTo>
                  <a:lnTo>
                    <a:pt x="737" y="325"/>
                  </a:lnTo>
                  <a:lnTo>
                    <a:pt x="722" y="331"/>
                  </a:lnTo>
                  <a:lnTo>
                    <a:pt x="752" y="376"/>
                  </a:lnTo>
                  <a:lnTo>
                    <a:pt x="747" y="394"/>
                  </a:lnTo>
                  <a:lnTo>
                    <a:pt x="763" y="394"/>
                  </a:lnTo>
                  <a:lnTo>
                    <a:pt x="763" y="422"/>
                  </a:lnTo>
                  <a:lnTo>
                    <a:pt x="706" y="422"/>
                  </a:lnTo>
                  <a:lnTo>
                    <a:pt x="706" y="439"/>
                  </a:lnTo>
                  <a:lnTo>
                    <a:pt x="716" y="479"/>
                  </a:lnTo>
                  <a:lnTo>
                    <a:pt x="685" y="496"/>
                  </a:lnTo>
                  <a:lnTo>
                    <a:pt x="680" y="496"/>
                  </a:lnTo>
                  <a:lnTo>
                    <a:pt x="675" y="507"/>
                  </a:lnTo>
                  <a:lnTo>
                    <a:pt x="670" y="507"/>
                  </a:lnTo>
                  <a:lnTo>
                    <a:pt x="665" y="519"/>
                  </a:lnTo>
                  <a:lnTo>
                    <a:pt x="654" y="513"/>
                  </a:lnTo>
                  <a:lnTo>
                    <a:pt x="644" y="542"/>
                  </a:lnTo>
                  <a:lnTo>
                    <a:pt x="644" y="547"/>
                  </a:lnTo>
                  <a:lnTo>
                    <a:pt x="644" y="553"/>
                  </a:lnTo>
                  <a:lnTo>
                    <a:pt x="639" y="547"/>
                  </a:lnTo>
                  <a:lnTo>
                    <a:pt x="634" y="553"/>
                  </a:lnTo>
                  <a:lnTo>
                    <a:pt x="629" y="553"/>
                  </a:lnTo>
                  <a:lnTo>
                    <a:pt x="618" y="559"/>
                  </a:lnTo>
                  <a:lnTo>
                    <a:pt x="613" y="564"/>
                  </a:lnTo>
                  <a:lnTo>
                    <a:pt x="598" y="564"/>
                  </a:lnTo>
                  <a:lnTo>
                    <a:pt x="598" y="570"/>
                  </a:lnTo>
                  <a:lnTo>
                    <a:pt x="603" y="582"/>
                  </a:lnTo>
                  <a:lnTo>
                    <a:pt x="603" y="593"/>
                  </a:lnTo>
                  <a:lnTo>
                    <a:pt x="613" y="610"/>
                  </a:lnTo>
                  <a:lnTo>
                    <a:pt x="618" y="627"/>
                  </a:lnTo>
                  <a:lnTo>
                    <a:pt x="624" y="644"/>
                  </a:lnTo>
                  <a:lnTo>
                    <a:pt x="618" y="644"/>
                  </a:lnTo>
                  <a:lnTo>
                    <a:pt x="613" y="644"/>
                  </a:lnTo>
                  <a:lnTo>
                    <a:pt x="608" y="650"/>
                  </a:lnTo>
                  <a:lnTo>
                    <a:pt x="603" y="656"/>
                  </a:lnTo>
                  <a:lnTo>
                    <a:pt x="598" y="656"/>
                  </a:lnTo>
                  <a:lnTo>
                    <a:pt x="598" y="650"/>
                  </a:lnTo>
                  <a:lnTo>
                    <a:pt x="593" y="650"/>
                  </a:lnTo>
                  <a:lnTo>
                    <a:pt x="587" y="644"/>
                  </a:lnTo>
                  <a:lnTo>
                    <a:pt x="582" y="644"/>
                  </a:lnTo>
                  <a:lnTo>
                    <a:pt x="577" y="644"/>
                  </a:lnTo>
                  <a:lnTo>
                    <a:pt x="577" y="650"/>
                  </a:lnTo>
                  <a:lnTo>
                    <a:pt x="567" y="650"/>
                  </a:lnTo>
                  <a:lnTo>
                    <a:pt x="562" y="650"/>
                  </a:lnTo>
                  <a:lnTo>
                    <a:pt x="557" y="650"/>
                  </a:lnTo>
                  <a:lnTo>
                    <a:pt x="551" y="650"/>
                  </a:lnTo>
                  <a:lnTo>
                    <a:pt x="551" y="644"/>
                  </a:lnTo>
                  <a:lnTo>
                    <a:pt x="551" y="638"/>
                  </a:lnTo>
                  <a:lnTo>
                    <a:pt x="546" y="638"/>
                  </a:lnTo>
                  <a:lnTo>
                    <a:pt x="546" y="633"/>
                  </a:lnTo>
                  <a:lnTo>
                    <a:pt x="541" y="627"/>
                  </a:lnTo>
                  <a:lnTo>
                    <a:pt x="541" y="621"/>
                  </a:lnTo>
                  <a:lnTo>
                    <a:pt x="536" y="621"/>
                  </a:lnTo>
                  <a:lnTo>
                    <a:pt x="536" y="616"/>
                  </a:lnTo>
                  <a:lnTo>
                    <a:pt x="531" y="610"/>
                  </a:lnTo>
                  <a:lnTo>
                    <a:pt x="531" y="604"/>
                  </a:lnTo>
                  <a:lnTo>
                    <a:pt x="526" y="604"/>
                  </a:lnTo>
                  <a:lnTo>
                    <a:pt x="520" y="604"/>
                  </a:lnTo>
                  <a:lnTo>
                    <a:pt x="520" y="599"/>
                  </a:lnTo>
                  <a:lnTo>
                    <a:pt x="515" y="599"/>
                  </a:lnTo>
                  <a:lnTo>
                    <a:pt x="510" y="599"/>
                  </a:lnTo>
                  <a:lnTo>
                    <a:pt x="510" y="593"/>
                  </a:lnTo>
                  <a:lnTo>
                    <a:pt x="510" y="587"/>
                  </a:lnTo>
                  <a:lnTo>
                    <a:pt x="510" y="582"/>
                  </a:lnTo>
                  <a:lnTo>
                    <a:pt x="505" y="582"/>
                  </a:lnTo>
                  <a:lnTo>
                    <a:pt x="505" y="576"/>
                  </a:lnTo>
                  <a:lnTo>
                    <a:pt x="505" y="570"/>
                  </a:lnTo>
                  <a:lnTo>
                    <a:pt x="500" y="570"/>
                  </a:lnTo>
                  <a:lnTo>
                    <a:pt x="495" y="564"/>
                  </a:lnTo>
                  <a:lnTo>
                    <a:pt x="495" y="559"/>
                  </a:lnTo>
                  <a:lnTo>
                    <a:pt x="500" y="559"/>
                  </a:lnTo>
                  <a:lnTo>
                    <a:pt x="500" y="553"/>
                  </a:lnTo>
                  <a:lnTo>
                    <a:pt x="515" y="547"/>
                  </a:lnTo>
                  <a:lnTo>
                    <a:pt x="515" y="519"/>
                  </a:lnTo>
                  <a:lnTo>
                    <a:pt x="515" y="502"/>
                  </a:lnTo>
                  <a:lnTo>
                    <a:pt x="515" y="490"/>
                  </a:lnTo>
                  <a:lnTo>
                    <a:pt x="515" y="479"/>
                  </a:lnTo>
                  <a:lnTo>
                    <a:pt x="490" y="479"/>
                  </a:lnTo>
                  <a:lnTo>
                    <a:pt x="484" y="479"/>
                  </a:lnTo>
                  <a:lnTo>
                    <a:pt x="479" y="479"/>
                  </a:lnTo>
                  <a:lnTo>
                    <a:pt x="474" y="485"/>
                  </a:lnTo>
                  <a:lnTo>
                    <a:pt x="474" y="490"/>
                  </a:lnTo>
                  <a:lnTo>
                    <a:pt x="474" y="496"/>
                  </a:lnTo>
                  <a:lnTo>
                    <a:pt x="469" y="496"/>
                  </a:lnTo>
                  <a:lnTo>
                    <a:pt x="469" y="502"/>
                  </a:lnTo>
                  <a:lnTo>
                    <a:pt x="464" y="502"/>
                  </a:lnTo>
                  <a:lnTo>
                    <a:pt x="464" y="496"/>
                  </a:lnTo>
                  <a:lnTo>
                    <a:pt x="459" y="496"/>
                  </a:lnTo>
                  <a:lnTo>
                    <a:pt x="459" y="502"/>
                  </a:lnTo>
                  <a:lnTo>
                    <a:pt x="453" y="502"/>
                  </a:lnTo>
                  <a:lnTo>
                    <a:pt x="453" y="496"/>
                  </a:lnTo>
                  <a:lnTo>
                    <a:pt x="448" y="502"/>
                  </a:lnTo>
                  <a:lnTo>
                    <a:pt x="443" y="496"/>
                  </a:lnTo>
                  <a:lnTo>
                    <a:pt x="443" y="490"/>
                  </a:lnTo>
                  <a:lnTo>
                    <a:pt x="443" y="485"/>
                  </a:lnTo>
                  <a:lnTo>
                    <a:pt x="443" y="479"/>
                  </a:lnTo>
                  <a:lnTo>
                    <a:pt x="438" y="479"/>
                  </a:lnTo>
                  <a:lnTo>
                    <a:pt x="428" y="479"/>
                  </a:lnTo>
                  <a:lnTo>
                    <a:pt x="417" y="462"/>
                  </a:lnTo>
                  <a:lnTo>
                    <a:pt x="392" y="439"/>
                  </a:lnTo>
                  <a:lnTo>
                    <a:pt x="381" y="445"/>
                  </a:lnTo>
                  <a:lnTo>
                    <a:pt x="330" y="450"/>
                  </a:lnTo>
                  <a:lnTo>
                    <a:pt x="325" y="433"/>
                  </a:lnTo>
                  <a:lnTo>
                    <a:pt x="319" y="428"/>
                  </a:lnTo>
                  <a:lnTo>
                    <a:pt x="294" y="445"/>
                  </a:lnTo>
                  <a:lnTo>
                    <a:pt x="288" y="450"/>
                  </a:lnTo>
                  <a:lnTo>
                    <a:pt x="273" y="456"/>
                  </a:lnTo>
                  <a:lnTo>
                    <a:pt x="247" y="462"/>
                  </a:lnTo>
                  <a:lnTo>
                    <a:pt x="242" y="462"/>
                  </a:lnTo>
                  <a:lnTo>
                    <a:pt x="242" y="456"/>
                  </a:lnTo>
                  <a:lnTo>
                    <a:pt x="237" y="456"/>
                  </a:lnTo>
                  <a:lnTo>
                    <a:pt x="237" y="450"/>
                  </a:lnTo>
                  <a:lnTo>
                    <a:pt x="237" y="445"/>
                  </a:lnTo>
                  <a:lnTo>
                    <a:pt x="237" y="439"/>
                  </a:lnTo>
                  <a:lnTo>
                    <a:pt x="232" y="439"/>
                  </a:lnTo>
                  <a:lnTo>
                    <a:pt x="232" y="433"/>
                  </a:lnTo>
                  <a:lnTo>
                    <a:pt x="232" y="428"/>
                  </a:lnTo>
                  <a:lnTo>
                    <a:pt x="227" y="428"/>
                  </a:lnTo>
                  <a:lnTo>
                    <a:pt x="221" y="422"/>
                  </a:lnTo>
                  <a:lnTo>
                    <a:pt x="216" y="411"/>
                  </a:lnTo>
                  <a:lnTo>
                    <a:pt x="206" y="405"/>
                  </a:lnTo>
                  <a:lnTo>
                    <a:pt x="206" y="399"/>
                  </a:lnTo>
                  <a:lnTo>
                    <a:pt x="196" y="394"/>
                  </a:lnTo>
                  <a:lnTo>
                    <a:pt x="201" y="382"/>
                  </a:lnTo>
                  <a:lnTo>
                    <a:pt x="206" y="365"/>
                  </a:lnTo>
                  <a:lnTo>
                    <a:pt x="206" y="354"/>
                  </a:lnTo>
                  <a:lnTo>
                    <a:pt x="170" y="325"/>
                  </a:lnTo>
                  <a:lnTo>
                    <a:pt x="165" y="325"/>
                  </a:lnTo>
                  <a:lnTo>
                    <a:pt x="160" y="331"/>
                  </a:lnTo>
                  <a:lnTo>
                    <a:pt x="160" y="337"/>
                  </a:lnTo>
                  <a:lnTo>
                    <a:pt x="160" y="342"/>
                  </a:lnTo>
                  <a:lnTo>
                    <a:pt x="160" y="348"/>
                  </a:lnTo>
                  <a:lnTo>
                    <a:pt x="154" y="348"/>
                  </a:lnTo>
                  <a:lnTo>
                    <a:pt x="154" y="354"/>
                  </a:lnTo>
                  <a:lnTo>
                    <a:pt x="149" y="365"/>
                  </a:lnTo>
                  <a:lnTo>
                    <a:pt x="149" y="371"/>
                  </a:lnTo>
                  <a:lnTo>
                    <a:pt x="144" y="371"/>
                  </a:lnTo>
                  <a:lnTo>
                    <a:pt x="113" y="394"/>
                  </a:lnTo>
                  <a:lnTo>
                    <a:pt x="103" y="411"/>
                  </a:lnTo>
                  <a:lnTo>
                    <a:pt x="98" y="405"/>
                  </a:lnTo>
                  <a:lnTo>
                    <a:pt x="93" y="411"/>
                  </a:lnTo>
                  <a:lnTo>
                    <a:pt x="87" y="405"/>
                  </a:lnTo>
                  <a:lnTo>
                    <a:pt x="93" y="394"/>
                  </a:lnTo>
                  <a:lnTo>
                    <a:pt x="87" y="394"/>
                  </a:lnTo>
                  <a:lnTo>
                    <a:pt x="82" y="394"/>
                  </a:lnTo>
                  <a:lnTo>
                    <a:pt x="77" y="388"/>
                  </a:lnTo>
                  <a:lnTo>
                    <a:pt x="72" y="359"/>
                  </a:lnTo>
                  <a:lnTo>
                    <a:pt x="62" y="337"/>
                  </a:lnTo>
                  <a:lnTo>
                    <a:pt x="56" y="325"/>
                  </a:lnTo>
                  <a:lnTo>
                    <a:pt x="51" y="314"/>
                  </a:lnTo>
                  <a:lnTo>
                    <a:pt x="51" y="308"/>
                  </a:lnTo>
                  <a:lnTo>
                    <a:pt x="67" y="302"/>
                  </a:lnTo>
                  <a:lnTo>
                    <a:pt x="67" y="257"/>
                  </a:lnTo>
                  <a:lnTo>
                    <a:pt x="36" y="251"/>
                  </a:lnTo>
                  <a:lnTo>
                    <a:pt x="31" y="251"/>
                  </a:lnTo>
                  <a:lnTo>
                    <a:pt x="31" y="245"/>
                  </a:lnTo>
                  <a:lnTo>
                    <a:pt x="26" y="245"/>
                  </a:lnTo>
                  <a:lnTo>
                    <a:pt x="0" y="234"/>
                  </a:lnTo>
                  <a:lnTo>
                    <a:pt x="0" y="228"/>
                  </a:lnTo>
                  <a:lnTo>
                    <a:pt x="15" y="211"/>
                  </a:lnTo>
                  <a:lnTo>
                    <a:pt x="20" y="211"/>
                  </a:lnTo>
                  <a:lnTo>
                    <a:pt x="20" y="206"/>
                  </a:lnTo>
                  <a:lnTo>
                    <a:pt x="26" y="206"/>
                  </a:lnTo>
                  <a:lnTo>
                    <a:pt x="26" y="200"/>
                  </a:lnTo>
                  <a:lnTo>
                    <a:pt x="31" y="188"/>
                  </a:lnTo>
                  <a:lnTo>
                    <a:pt x="62" y="143"/>
                  </a:lnTo>
                  <a:lnTo>
                    <a:pt x="77" y="154"/>
                  </a:lnTo>
                  <a:lnTo>
                    <a:pt x="93" y="166"/>
                  </a:lnTo>
                  <a:lnTo>
                    <a:pt x="108" y="171"/>
                  </a:lnTo>
                  <a:lnTo>
                    <a:pt x="118" y="171"/>
                  </a:lnTo>
                  <a:lnTo>
                    <a:pt x="129" y="160"/>
                  </a:lnTo>
                  <a:lnTo>
                    <a:pt x="134" y="154"/>
                  </a:lnTo>
                  <a:lnTo>
                    <a:pt x="144" y="137"/>
                  </a:lnTo>
                  <a:lnTo>
                    <a:pt x="144" y="131"/>
                  </a:lnTo>
                  <a:lnTo>
                    <a:pt x="149" y="126"/>
                  </a:lnTo>
                  <a:lnTo>
                    <a:pt x="149" y="120"/>
                  </a:lnTo>
                  <a:lnTo>
                    <a:pt x="149" y="114"/>
                  </a:lnTo>
                  <a:lnTo>
                    <a:pt x="144" y="114"/>
                  </a:lnTo>
                  <a:lnTo>
                    <a:pt x="144" y="109"/>
                  </a:lnTo>
                  <a:lnTo>
                    <a:pt x="144" y="103"/>
                  </a:lnTo>
                  <a:lnTo>
                    <a:pt x="144" y="97"/>
                  </a:lnTo>
                  <a:lnTo>
                    <a:pt x="118" y="80"/>
                  </a:lnTo>
                  <a:lnTo>
                    <a:pt x="82" y="69"/>
                  </a:lnTo>
                  <a:lnTo>
                    <a:pt x="72" y="63"/>
                  </a:lnTo>
                  <a:lnTo>
                    <a:pt x="87" y="29"/>
                  </a:lnTo>
                  <a:lnTo>
                    <a:pt x="93" y="35"/>
                  </a:lnTo>
                  <a:lnTo>
                    <a:pt x="103" y="6"/>
                  </a:lnTo>
                  <a:lnTo>
                    <a:pt x="108" y="6"/>
                  </a:lnTo>
                  <a:lnTo>
                    <a:pt x="108" y="12"/>
                  </a:lnTo>
                  <a:lnTo>
                    <a:pt x="113" y="12"/>
                  </a:lnTo>
                  <a:lnTo>
                    <a:pt x="108" y="6"/>
                  </a:lnTo>
                  <a:lnTo>
                    <a:pt x="113" y="0"/>
                  </a:lnTo>
                  <a:lnTo>
                    <a:pt x="113" y="6"/>
                  </a:lnTo>
                  <a:lnTo>
                    <a:pt x="118" y="6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29" y="0"/>
                  </a:lnTo>
                  <a:lnTo>
                    <a:pt x="129" y="6"/>
                  </a:lnTo>
                  <a:close/>
                </a:path>
              </a:pathLst>
            </a:cu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77" name="Freeform 38"/>
            <p:cNvSpPr>
              <a:spLocks/>
            </p:cNvSpPr>
            <p:nvPr/>
          </p:nvSpPr>
          <p:spPr bwMode="auto">
            <a:xfrm>
              <a:off x="4774326" y="4643439"/>
              <a:ext cx="1002630" cy="1298575"/>
            </a:xfrm>
            <a:custGeom>
              <a:avLst/>
              <a:gdLst>
                <a:gd name="T0" fmla="*/ 2147483646 w 768"/>
                <a:gd name="T1" fmla="*/ 2147483646 h 957"/>
                <a:gd name="T2" fmla="*/ 2147483646 w 768"/>
                <a:gd name="T3" fmla="*/ 2147483646 h 957"/>
                <a:gd name="T4" fmla="*/ 2147483646 w 768"/>
                <a:gd name="T5" fmla="*/ 2147483646 h 957"/>
                <a:gd name="T6" fmla="*/ 2147483646 w 768"/>
                <a:gd name="T7" fmla="*/ 2147483646 h 957"/>
                <a:gd name="T8" fmla="*/ 2147483646 w 768"/>
                <a:gd name="T9" fmla="*/ 2147483646 h 957"/>
                <a:gd name="T10" fmla="*/ 2147483646 w 768"/>
                <a:gd name="T11" fmla="*/ 2147483646 h 957"/>
                <a:gd name="T12" fmla="*/ 2147483646 w 768"/>
                <a:gd name="T13" fmla="*/ 2147483646 h 957"/>
                <a:gd name="T14" fmla="*/ 2147483646 w 768"/>
                <a:gd name="T15" fmla="*/ 2147483646 h 957"/>
                <a:gd name="T16" fmla="*/ 2147483646 w 768"/>
                <a:gd name="T17" fmla="*/ 2147483646 h 957"/>
                <a:gd name="T18" fmla="*/ 2147483646 w 768"/>
                <a:gd name="T19" fmla="*/ 2147483646 h 957"/>
                <a:gd name="T20" fmla="*/ 2147483646 w 768"/>
                <a:gd name="T21" fmla="*/ 2147483646 h 957"/>
                <a:gd name="T22" fmla="*/ 2147483646 w 768"/>
                <a:gd name="T23" fmla="*/ 2147483646 h 957"/>
                <a:gd name="T24" fmla="*/ 2147483646 w 768"/>
                <a:gd name="T25" fmla="*/ 2147483646 h 957"/>
                <a:gd name="T26" fmla="*/ 2147483646 w 768"/>
                <a:gd name="T27" fmla="*/ 2147483646 h 957"/>
                <a:gd name="T28" fmla="*/ 2147483646 w 768"/>
                <a:gd name="T29" fmla="*/ 2147483646 h 957"/>
                <a:gd name="T30" fmla="*/ 2147483646 w 768"/>
                <a:gd name="T31" fmla="*/ 2147483646 h 957"/>
                <a:gd name="T32" fmla="*/ 2147483646 w 768"/>
                <a:gd name="T33" fmla="*/ 2147483646 h 957"/>
                <a:gd name="T34" fmla="*/ 2147483646 w 768"/>
                <a:gd name="T35" fmla="*/ 2147483646 h 957"/>
                <a:gd name="T36" fmla="*/ 2147483646 w 768"/>
                <a:gd name="T37" fmla="*/ 2147483646 h 957"/>
                <a:gd name="T38" fmla="*/ 2147483646 w 768"/>
                <a:gd name="T39" fmla="*/ 2147483646 h 957"/>
                <a:gd name="T40" fmla="*/ 2147483646 w 768"/>
                <a:gd name="T41" fmla="*/ 2147483646 h 957"/>
                <a:gd name="T42" fmla="*/ 2147483646 w 768"/>
                <a:gd name="T43" fmla="*/ 2147483646 h 957"/>
                <a:gd name="T44" fmla="*/ 2147483646 w 768"/>
                <a:gd name="T45" fmla="*/ 2147483646 h 957"/>
                <a:gd name="T46" fmla="*/ 2147483646 w 768"/>
                <a:gd name="T47" fmla="*/ 2147483646 h 957"/>
                <a:gd name="T48" fmla="*/ 2147483646 w 768"/>
                <a:gd name="T49" fmla="*/ 2147483646 h 957"/>
                <a:gd name="T50" fmla="*/ 2147483646 w 768"/>
                <a:gd name="T51" fmla="*/ 2147483646 h 957"/>
                <a:gd name="T52" fmla="*/ 2147483646 w 768"/>
                <a:gd name="T53" fmla="*/ 2147483646 h 957"/>
                <a:gd name="T54" fmla="*/ 2147483646 w 768"/>
                <a:gd name="T55" fmla="*/ 2147483646 h 957"/>
                <a:gd name="T56" fmla="*/ 2147483646 w 768"/>
                <a:gd name="T57" fmla="*/ 2147483646 h 957"/>
                <a:gd name="T58" fmla="*/ 2147483646 w 768"/>
                <a:gd name="T59" fmla="*/ 2147483646 h 957"/>
                <a:gd name="T60" fmla="*/ 2147483646 w 768"/>
                <a:gd name="T61" fmla="*/ 2147483646 h 957"/>
                <a:gd name="T62" fmla="*/ 2147483646 w 768"/>
                <a:gd name="T63" fmla="*/ 2147483646 h 957"/>
                <a:gd name="T64" fmla="*/ 2147483646 w 768"/>
                <a:gd name="T65" fmla="*/ 2147483646 h 957"/>
                <a:gd name="T66" fmla="*/ 2147483646 w 768"/>
                <a:gd name="T67" fmla="*/ 2147483646 h 957"/>
                <a:gd name="T68" fmla="*/ 2147483646 w 768"/>
                <a:gd name="T69" fmla="*/ 2147483646 h 957"/>
                <a:gd name="T70" fmla="*/ 2147483646 w 768"/>
                <a:gd name="T71" fmla="*/ 2147483646 h 957"/>
                <a:gd name="T72" fmla="*/ 2147483646 w 768"/>
                <a:gd name="T73" fmla="*/ 2147483646 h 957"/>
                <a:gd name="T74" fmla="*/ 2147483646 w 768"/>
                <a:gd name="T75" fmla="*/ 2147483646 h 957"/>
                <a:gd name="T76" fmla="*/ 2147483646 w 768"/>
                <a:gd name="T77" fmla="*/ 2147483646 h 957"/>
                <a:gd name="T78" fmla="*/ 2147483646 w 768"/>
                <a:gd name="T79" fmla="*/ 2147483646 h 957"/>
                <a:gd name="T80" fmla="*/ 2147483646 w 768"/>
                <a:gd name="T81" fmla="*/ 2147483646 h 957"/>
                <a:gd name="T82" fmla="*/ 2147483646 w 768"/>
                <a:gd name="T83" fmla="*/ 2147483646 h 957"/>
                <a:gd name="T84" fmla="*/ 2147483646 w 768"/>
                <a:gd name="T85" fmla="*/ 2147483646 h 957"/>
                <a:gd name="T86" fmla="*/ 2147483646 w 768"/>
                <a:gd name="T87" fmla="*/ 2147483646 h 957"/>
                <a:gd name="T88" fmla="*/ 2147483646 w 768"/>
                <a:gd name="T89" fmla="*/ 2147483646 h 957"/>
                <a:gd name="T90" fmla="*/ 2147483646 w 768"/>
                <a:gd name="T91" fmla="*/ 2147483646 h 957"/>
                <a:gd name="T92" fmla="*/ 2147483646 w 768"/>
                <a:gd name="T93" fmla="*/ 2147483646 h 957"/>
                <a:gd name="T94" fmla="*/ 2147483646 w 768"/>
                <a:gd name="T95" fmla="*/ 2147483646 h 957"/>
                <a:gd name="T96" fmla="*/ 2147483646 w 768"/>
                <a:gd name="T97" fmla="*/ 2147483646 h 957"/>
                <a:gd name="T98" fmla="*/ 2147483646 w 768"/>
                <a:gd name="T99" fmla="*/ 2147483646 h 957"/>
                <a:gd name="T100" fmla="*/ 2147483646 w 768"/>
                <a:gd name="T101" fmla="*/ 2147483646 h 957"/>
                <a:gd name="T102" fmla="*/ 2147483646 w 768"/>
                <a:gd name="T103" fmla="*/ 2147483646 h 957"/>
                <a:gd name="T104" fmla="*/ 2147483646 w 768"/>
                <a:gd name="T105" fmla="*/ 2147483646 h 957"/>
                <a:gd name="T106" fmla="*/ 2147483646 w 768"/>
                <a:gd name="T107" fmla="*/ 2147483646 h 95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768"/>
                <a:gd name="T163" fmla="*/ 0 h 957"/>
                <a:gd name="T164" fmla="*/ 768 w 768"/>
                <a:gd name="T165" fmla="*/ 957 h 95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768" h="957">
                  <a:moveTo>
                    <a:pt x="5" y="388"/>
                  </a:moveTo>
                  <a:lnTo>
                    <a:pt x="5" y="382"/>
                  </a:lnTo>
                  <a:lnTo>
                    <a:pt x="0" y="348"/>
                  </a:lnTo>
                  <a:lnTo>
                    <a:pt x="5" y="348"/>
                  </a:lnTo>
                  <a:lnTo>
                    <a:pt x="11" y="325"/>
                  </a:lnTo>
                  <a:lnTo>
                    <a:pt x="16" y="302"/>
                  </a:lnTo>
                  <a:lnTo>
                    <a:pt x="5" y="302"/>
                  </a:lnTo>
                  <a:lnTo>
                    <a:pt x="0" y="297"/>
                  </a:lnTo>
                  <a:lnTo>
                    <a:pt x="0" y="285"/>
                  </a:lnTo>
                  <a:lnTo>
                    <a:pt x="41" y="280"/>
                  </a:lnTo>
                  <a:lnTo>
                    <a:pt x="47" y="274"/>
                  </a:lnTo>
                  <a:lnTo>
                    <a:pt x="88" y="262"/>
                  </a:lnTo>
                  <a:lnTo>
                    <a:pt x="88" y="257"/>
                  </a:lnTo>
                  <a:lnTo>
                    <a:pt x="88" y="228"/>
                  </a:lnTo>
                  <a:lnTo>
                    <a:pt x="83" y="223"/>
                  </a:lnTo>
                  <a:lnTo>
                    <a:pt x="88" y="194"/>
                  </a:lnTo>
                  <a:lnTo>
                    <a:pt x="83" y="188"/>
                  </a:lnTo>
                  <a:lnTo>
                    <a:pt x="78" y="183"/>
                  </a:lnTo>
                  <a:lnTo>
                    <a:pt x="83" y="183"/>
                  </a:lnTo>
                  <a:lnTo>
                    <a:pt x="78" y="183"/>
                  </a:lnTo>
                  <a:lnTo>
                    <a:pt x="78" y="171"/>
                  </a:lnTo>
                  <a:lnTo>
                    <a:pt x="31" y="126"/>
                  </a:lnTo>
                  <a:lnTo>
                    <a:pt x="47" y="114"/>
                  </a:lnTo>
                  <a:lnTo>
                    <a:pt x="47" y="120"/>
                  </a:lnTo>
                  <a:lnTo>
                    <a:pt x="57" y="109"/>
                  </a:lnTo>
                  <a:lnTo>
                    <a:pt x="72" y="131"/>
                  </a:lnTo>
                  <a:lnTo>
                    <a:pt x="72" y="137"/>
                  </a:lnTo>
                  <a:lnTo>
                    <a:pt x="78" y="137"/>
                  </a:lnTo>
                  <a:lnTo>
                    <a:pt x="83" y="137"/>
                  </a:lnTo>
                  <a:lnTo>
                    <a:pt x="88" y="137"/>
                  </a:lnTo>
                  <a:lnTo>
                    <a:pt x="93" y="143"/>
                  </a:lnTo>
                  <a:lnTo>
                    <a:pt x="98" y="143"/>
                  </a:lnTo>
                  <a:lnTo>
                    <a:pt x="109" y="143"/>
                  </a:lnTo>
                  <a:lnTo>
                    <a:pt x="114" y="143"/>
                  </a:lnTo>
                  <a:lnTo>
                    <a:pt x="124" y="131"/>
                  </a:lnTo>
                  <a:lnTo>
                    <a:pt x="129" y="131"/>
                  </a:lnTo>
                  <a:lnTo>
                    <a:pt x="129" y="143"/>
                  </a:lnTo>
                  <a:lnTo>
                    <a:pt x="129" y="149"/>
                  </a:lnTo>
                  <a:lnTo>
                    <a:pt x="145" y="154"/>
                  </a:lnTo>
                  <a:lnTo>
                    <a:pt x="139" y="166"/>
                  </a:lnTo>
                  <a:lnTo>
                    <a:pt x="139" y="171"/>
                  </a:lnTo>
                  <a:lnTo>
                    <a:pt x="145" y="171"/>
                  </a:lnTo>
                  <a:lnTo>
                    <a:pt x="145" y="183"/>
                  </a:lnTo>
                  <a:lnTo>
                    <a:pt x="150" y="188"/>
                  </a:lnTo>
                  <a:lnTo>
                    <a:pt x="155" y="194"/>
                  </a:lnTo>
                  <a:lnTo>
                    <a:pt x="155" y="200"/>
                  </a:lnTo>
                  <a:lnTo>
                    <a:pt x="155" y="205"/>
                  </a:lnTo>
                  <a:lnTo>
                    <a:pt x="160" y="205"/>
                  </a:lnTo>
                  <a:lnTo>
                    <a:pt x="170" y="205"/>
                  </a:lnTo>
                  <a:lnTo>
                    <a:pt x="191" y="188"/>
                  </a:lnTo>
                  <a:lnTo>
                    <a:pt x="196" y="194"/>
                  </a:lnTo>
                  <a:lnTo>
                    <a:pt x="212" y="234"/>
                  </a:lnTo>
                  <a:lnTo>
                    <a:pt x="232" y="285"/>
                  </a:lnTo>
                  <a:lnTo>
                    <a:pt x="232" y="291"/>
                  </a:lnTo>
                  <a:lnTo>
                    <a:pt x="237" y="291"/>
                  </a:lnTo>
                  <a:lnTo>
                    <a:pt x="243" y="291"/>
                  </a:lnTo>
                  <a:lnTo>
                    <a:pt x="243" y="297"/>
                  </a:lnTo>
                  <a:lnTo>
                    <a:pt x="253" y="297"/>
                  </a:lnTo>
                  <a:lnTo>
                    <a:pt x="258" y="297"/>
                  </a:lnTo>
                  <a:lnTo>
                    <a:pt x="263" y="297"/>
                  </a:lnTo>
                  <a:lnTo>
                    <a:pt x="268" y="291"/>
                  </a:lnTo>
                  <a:lnTo>
                    <a:pt x="273" y="291"/>
                  </a:lnTo>
                  <a:lnTo>
                    <a:pt x="273" y="280"/>
                  </a:lnTo>
                  <a:lnTo>
                    <a:pt x="279" y="274"/>
                  </a:lnTo>
                  <a:lnTo>
                    <a:pt x="315" y="262"/>
                  </a:lnTo>
                  <a:lnTo>
                    <a:pt x="304" y="240"/>
                  </a:lnTo>
                  <a:lnTo>
                    <a:pt x="325" y="217"/>
                  </a:lnTo>
                  <a:lnTo>
                    <a:pt x="330" y="217"/>
                  </a:lnTo>
                  <a:lnTo>
                    <a:pt x="340" y="211"/>
                  </a:lnTo>
                  <a:lnTo>
                    <a:pt x="356" y="200"/>
                  </a:lnTo>
                  <a:lnTo>
                    <a:pt x="361" y="188"/>
                  </a:lnTo>
                  <a:lnTo>
                    <a:pt x="366" y="183"/>
                  </a:lnTo>
                  <a:lnTo>
                    <a:pt x="366" y="177"/>
                  </a:lnTo>
                  <a:lnTo>
                    <a:pt x="366" y="171"/>
                  </a:lnTo>
                  <a:lnTo>
                    <a:pt x="361" y="143"/>
                  </a:lnTo>
                  <a:lnTo>
                    <a:pt x="382" y="143"/>
                  </a:lnTo>
                  <a:lnTo>
                    <a:pt x="402" y="143"/>
                  </a:lnTo>
                  <a:lnTo>
                    <a:pt x="408" y="143"/>
                  </a:lnTo>
                  <a:lnTo>
                    <a:pt x="413" y="149"/>
                  </a:lnTo>
                  <a:lnTo>
                    <a:pt x="433" y="137"/>
                  </a:lnTo>
                  <a:lnTo>
                    <a:pt x="444" y="143"/>
                  </a:lnTo>
                  <a:lnTo>
                    <a:pt x="459" y="143"/>
                  </a:lnTo>
                  <a:lnTo>
                    <a:pt x="464" y="126"/>
                  </a:lnTo>
                  <a:lnTo>
                    <a:pt x="469" y="126"/>
                  </a:lnTo>
                  <a:lnTo>
                    <a:pt x="485" y="120"/>
                  </a:lnTo>
                  <a:lnTo>
                    <a:pt x="490" y="114"/>
                  </a:lnTo>
                  <a:lnTo>
                    <a:pt x="490" y="109"/>
                  </a:lnTo>
                  <a:lnTo>
                    <a:pt x="490" y="103"/>
                  </a:lnTo>
                  <a:lnTo>
                    <a:pt x="490" y="97"/>
                  </a:lnTo>
                  <a:lnTo>
                    <a:pt x="475" y="86"/>
                  </a:lnTo>
                  <a:lnTo>
                    <a:pt x="475" y="80"/>
                  </a:lnTo>
                  <a:lnTo>
                    <a:pt x="485" y="74"/>
                  </a:lnTo>
                  <a:lnTo>
                    <a:pt x="495" y="63"/>
                  </a:lnTo>
                  <a:lnTo>
                    <a:pt x="495" y="52"/>
                  </a:lnTo>
                  <a:lnTo>
                    <a:pt x="505" y="40"/>
                  </a:lnTo>
                  <a:lnTo>
                    <a:pt x="495" y="23"/>
                  </a:lnTo>
                  <a:lnTo>
                    <a:pt x="485" y="17"/>
                  </a:lnTo>
                  <a:lnTo>
                    <a:pt x="495" y="0"/>
                  </a:lnTo>
                  <a:lnTo>
                    <a:pt x="505" y="0"/>
                  </a:lnTo>
                  <a:lnTo>
                    <a:pt x="511" y="12"/>
                  </a:lnTo>
                  <a:lnTo>
                    <a:pt x="521" y="6"/>
                  </a:lnTo>
                  <a:lnTo>
                    <a:pt x="521" y="12"/>
                  </a:lnTo>
                  <a:lnTo>
                    <a:pt x="531" y="12"/>
                  </a:lnTo>
                  <a:lnTo>
                    <a:pt x="536" y="35"/>
                  </a:lnTo>
                  <a:lnTo>
                    <a:pt x="542" y="40"/>
                  </a:lnTo>
                  <a:lnTo>
                    <a:pt x="552" y="40"/>
                  </a:lnTo>
                  <a:lnTo>
                    <a:pt x="552" y="46"/>
                  </a:lnTo>
                  <a:lnTo>
                    <a:pt x="578" y="46"/>
                  </a:lnTo>
                  <a:lnTo>
                    <a:pt x="603" y="46"/>
                  </a:lnTo>
                  <a:lnTo>
                    <a:pt x="603" y="35"/>
                  </a:lnTo>
                  <a:lnTo>
                    <a:pt x="614" y="35"/>
                  </a:lnTo>
                  <a:lnTo>
                    <a:pt x="629" y="35"/>
                  </a:lnTo>
                  <a:lnTo>
                    <a:pt x="634" y="35"/>
                  </a:lnTo>
                  <a:lnTo>
                    <a:pt x="650" y="52"/>
                  </a:lnTo>
                  <a:lnTo>
                    <a:pt x="660" y="52"/>
                  </a:lnTo>
                  <a:lnTo>
                    <a:pt x="660" y="80"/>
                  </a:lnTo>
                  <a:lnTo>
                    <a:pt x="717" y="80"/>
                  </a:lnTo>
                  <a:lnTo>
                    <a:pt x="727" y="74"/>
                  </a:lnTo>
                  <a:lnTo>
                    <a:pt x="732" y="74"/>
                  </a:lnTo>
                  <a:lnTo>
                    <a:pt x="748" y="80"/>
                  </a:lnTo>
                  <a:lnTo>
                    <a:pt x="748" y="86"/>
                  </a:lnTo>
                  <a:lnTo>
                    <a:pt x="748" y="92"/>
                  </a:lnTo>
                  <a:lnTo>
                    <a:pt x="753" y="92"/>
                  </a:lnTo>
                  <a:lnTo>
                    <a:pt x="753" y="97"/>
                  </a:lnTo>
                  <a:lnTo>
                    <a:pt x="748" y="97"/>
                  </a:lnTo>
                  <a:lnTo>
                    <a:pt x="748" y="103"/>
                  </a:lnTo>
                  <a:lnTo>
                    <a:pt x="748" y="109"/>
                  </a:lnTo>
                  <a:lnTo>
                    <a:pt x="753" y="109"/>
                  </a:lnTo>
                  <a:lnTo>
                    <a:pt x="753" y="114"/>
                  </a:lnTo>
                  <a:lnTo>
                    <a:pt x="753" y="120"/>
                  </a:lnTo>
                  <a:lnTo>
                    <a:pt x="758" y="120"/>
                  </a:lnTo>
                  <a:lnTo>
                    <a:pt x="763" y="126"/>
                  </a:lnTo>
                  <a:lnTo>
                    <a:pt x="763" y="131"/>
                  </a:lnTo>
                  <a:lnTo>
                    <a:pt x="763" y="137"/>
                  </a:lnTo>
                  <a:lnTo>
                    <a:pt x="763" y="143"/>
                  </a:lnTo>
                  <a:lnTo>
                    <a:pt x="763" y="149"/>
                  </a:lnTo>
                  <a:lnTo>
                    <a:pt x="768" y="149"/>
                  </a:lnTo>
                  <a:lnTo>
                    <a:pt x="768" y="154"/>
                  </a:lnTo>
                  <a:lnTo>
                    <a:pt x="763" y="160"/>
                  </a:lnTo>
                  <a:lnTo>
                    <a:pt x="758" y="177"/>
                  </a:lnTo>
                  <a:lnTo>
                    <a:pt x="753" y="194"/>
                  </a:lnTo>
                  <a:lnTo>
                    <a:pt x="748" y="200"/>
                  </a:lnTo>
                  <a:lnTo>
                    <a:pt x="743" y="205"/>
                  </a:lnTo>
                  <a:lnTo>
                    <a:pt x="737" y="217"/>
                  </a:lnTo>
                  <a:lnTo>
                    <a:pt x="737" y="223"/>
                  </a:lnTo>
                  <a:lnTo>
                    <a:pt x="737" y="234"/>
                  </a:lnTo>
                  <a:lnTo>
                    <a:pt x="732" y="251"/>
                  </a:lnTo>
                  <a:lnTo>
                    <a:pt x="732" y="262"/>
                  </a:lnTo>
                  <a:lnTo>
                    <a:pt x="737" y="274"/>
                  </a:lnTo>
                  <a:lnTo>
                    <a:pt x="732" y="297"/>
                  </a:lnTo>
                  <a:lnTo>
                    <a:pt x="737" y="297"/>
                  </a:lnTo>
                  <a:lnTo>
                    <a:pt x="737" y="336"/>
                  </a:lnTo>
                  <a:lnTo>
                    <a:pt x="737" y="348"/>
                  </a:lnTo>
                  <a:lnTo>
                    <a:pt x="743" y="371"/>
                  </a:lnTo>
                  <a:lnTo>
                    <a:pt x="737" y="388"/>
                  </a:lnTo>
                  <a:lnTo>
                    <a:pt x="732" y="388"/>
                  </a:lnTo>
                  <a:lnTo>
                    <a:pt x="722" y="388"/>
                  </a:lnTo>
                  <a:lnTo>
                    <a:pt x="717" y="399"/>
                  </a:lnTo>
                  <a:lnTo>
                    <a:pt x="722" y="411"/>
                  </a:lnTo>
                  <a:lnTo>
                    <a:pt x="712" y="416"/>
                  </a:lnTo>
                  <a:lnTo>
                    <a:pt x="701" y="422"/>
                  </a:lnTo>
                  <a:lnTo>
                    <a:pt x="696" y="416"/>
                  </a:lnTo>
                  <a:lnTo>
                    <a:pt x="691" y="411"/>
                  </a:lnTo>
                  <a:lnTo>
                    <a:pt x="686" y="411"/>
                  </a:lnTo>
                  <a:lnTo>
                    <a:pt x="681" y="439"/>
                  </a:lnTo>
                  <a:lnTo>
                    <a:pt x="681" y="445"/>
                  </a:lnTo>
                  <a:lnTo>
                    <a:pt x="686" y="450"/>
                  </a:lnTo>
                  <a:lnTo>
                    <a:pt x="691" y="456"/>
                  </a:lnTo>
                  <a:lnTo>
                    <a:pt x="691" y="462"/>
                  </a:lnTo>
                  <a:lnTo>
                    <a:pt x="686" y="468"/>
                  </a:lnTo>
                  <a:lnTo>
                    <a:pt x="655" y="468"/>
                  </a:lnTo>
                  <a:lnTo>
                    <a:pt x="655" y="490"/>
                  </a:lnTo>
                  <a:lnTo>
                    <a:pt x="655" y="502"/>
                  </a:lnTo>
                  <a:lnTo>
                    <a:pt x="655" y="507"/>
                  </a:lnTo>
                  <a:lnTo>
                    <a:pt x="660" y="513"/>
                  </a:lnTo>
                  <a:lnTo>
                    <a:pt x="670" y="519"/>
                  </a:lnTo>
                  <a:lnTo>
                    <a:pt x="665" y="530"/>
                  </a:lnTo>
                  <a:lnTo>
                    <a:pt x="660" y="536"/>
                  </a:lnTo>
                  <a:lnTo>
                    <a:pt x="660" y="581"/>
                  </a:lnTo>
                  <a:lnTo>
                    <a:pt x="645" y="581"/>
                  </a:lnTo>
                  <a:lnTo>
                    <a:pt x="634" y="581"/>
                  </a:lnTo>
                  <a:lnTo>
                    <a:pt x="624" y="604"/>
                  </a:lnTo>
                  <a:lnTo>
                    <a:pt x="598" y="599"/>
                  </a:lnTo>
                  <a:lnTo>
                    <a:pt x="593" y="599"/>
                  </a:lnTo>
                  <a:lnTo>
                    <a:pt x="588" y="599"/>
                  </a:lnTo>
                  <a:lnTo>
                    <a:pt x="583" y="599"/>
                  </a:lnTo>
                  <a:lnTo>
                    <a:pt x="578" y="599"/>
                  </a:lnTo>
                  <a:lnTo>
                    <a:pt x="572" y="604"/>
                  </a:lnTo>
                  <a:lnTo>
                    <a:pt x="567" y="604"/>
                  </a:lnTo>
                  <a:lnTo>
                    <a:pt x="562" y="604"/>
                  </a:lnTo>
                  <a:lnTo>
                    <a:pt x="557" y="604"/>
                  </a:lnTo>
                  <a:lnTo>
                    <a:pt x="557" y="616"/>
                  </a:lnTo>
                  <a:lnTo>
                    <a:pt x="557" y="633"/>
                  </a:lnTo>
                  <a:lnTo>
                    <a:pt x="557" y="644"/>
                  </a:lnTo>
                  <a:lnTo>
                    <a:pt x="552" y="667"/>
                  </a:lnTo>
                  <a:lnTo>
                    <a:pt x="547" y="690"/>
                  </a:lnTo>
                  <a:lnTo>
                    <a:pt x="547" y="701"/>
                  </a:lnTo>
                  <a:lnTo>
                    <a:pt x="567" y="701"/>
                  </a:lnTo>
                  <a:lnTo>
                    <a:pt x="572" y="701"/>
                  </a:lnTo>
                  <a:lnTo>
                    <a:pt x="578" y="701"/>
                  </a:lnTo>
                  <a:lnTo>
                    <a:pt x="578" y="707"/>
                  </a:lnTo>
                  <a:lnTo>
                    <a:pt x="578" y="712"/>
                  </a:lnTo>
                  <a:lnTo>
                    <a:pt x="562" y="712"/>
                  </a:lnTo>
                  <a:lnTo>
                    <a:pt x="562" y="724"/>
                  </a:lnTo>
                  <a:lnTo>
                    <a:pt x="557" y="735"/>
                  </a:lnTo>
                  <a:lnTo>
                    <a:pt x="557" y="752"/>
                  </a:lnTo>
                  <a:lnTo>
                    <a:pt x="552" y="769"/>
                  </a:lnTo>
                  <a:lnTo>
                    <a:pt x="552" y="787"/>
                  </a:lnTo>
                  <a:lnTo>
                    <a:pt x="552" y="798"/>
                  </a:lnTo>
                  <a:lnTo>
                    <a:pt x="552" y="821"/>
                  </a:lnTo>
                  <a:lnTo>
                    <a:pt x="552" y="849"/>
                  </a:lnTo>
                  <a:lnTo>
                    <a:pt x="552" y="878"/>
                  </a:lnTo>
                  <a:lnTo>
                    <a:pt x="552" y="895"/>
                  </a:lnTo>
                  <a:lnTo>
                    <a:pt x="536" y="883"/>
                  </a:lnTo>
                  <a:lnTo>
                    <a:pt x="531" y="889"/>
                  </a:lnTo>
                  <a:lnTo>
                    <a:pt x="511" y="900"/>
                  </a:lnTo>
                  <a:lnTo>
                    <a:pt x="511" y="889"/>
                  </a:lnTo>
                  <a:lnTo>
                    <a:pt x="438" y="889"/>
                  </a:lnTo>
                  <a:lnTo>
                    <a:pt x="433" y="895"/>
                  </a:lnTo>
                  <a:lnTo>
                    <a:pt x="423" y="906"/>
                  </a:lnTo>
                  <a:lnTo>
                    <a:pt x="418" y="923"/>
                  </a:lnTo>
                  <a:lnTo>
                    <a:pt x="418" y="940"/>
                  </a:lnTo>
                  <a:lnTo>
                    <a:pt x="418" y="946"/>
                  </a:lnTo>
                  <a:lnTo>
                    <a:pt x="413" y="952"/>
                  </a:lnTo>
                  <a:lnTo>
                    <a:pt x="413" y="957"/>
                  </a:lnTo>
                  <a:lnTo>
                    <a:pt x="408" y="957"/>
                  </a:lnTo>
                  <a:lnTo>
                    <a:pt x="402" y="957"/>
                  </a:lnTo>
                  <a:lnTo>
                    <a:pt x="392" y="952"/>
                  </a:lnTo>
                  <a:lnTo>
                    <a:pt x="387" y="946"/>
                  </a:lnTo>
                  <a:lnTo>
                    <a:pt x="377" y="940"/>
                  </a:lnTo>
                  <a:lnTo>
                    <a:pt x="366" y="929"/>
                  </a:lnTo>
                  <a:lnTo>
                    <a:pt x="351" y="918"/>
                  </a:lnTo>
                  <a:lnTo>
                    <a:pt x="330" y="900"/>
                  </a:lnTo>
                  <a:lnTo>
                    <a:pt x="325" y="895"/>
                  </a:lnTo>
                  <a:lnTo>
                    <a:pt x="325" y="889"/>
                  </a:lnTo>
                  <a:lnTo>
                    <a:pt x="325" y="878"/>
                  </a:lnTo>
                  <a:lnTo>
                    <a:pt x="325" y="872"/>
                  </a:lnTo>
                  <a:lnTo>
                    <a:pt x="320" y="866"/>
                  </a:lnTo>
                  <a:lnTo>
                    <a:pt x="315" y="866"/>
                  </a:lnTo>
                  <a:lnTo>
                    <a:pt x="315" y="861"/>
                  </a:lnTo>
                  <a:lnTo>
                    <a:pt x="320" y="861"/>
                  </a:lnTo>
                  <a:lnTo>
                    <a:pt x="320" y="855"/>
                  </a:lnTo>
                  <a:lnTo>
                    <a:pt x="315" y="849"/>
                  </a:lnTo>
                  <a:lnTo>
                    <a:pt x="315" y="843"/>
                  </a:lnTo>
                  <a:lnTo>
                    <a:pt x="310" y="843"/>
                  </a:lnTo>
                  <a:lnTo>
                    <a:pt x="304" y="843"/>
                  </a:lnTo>
                  <a:lnTo>
                    <a:pt x="304" y="838"/>
                  </a:lnTo>
                  <a:lnTo>
                    <a:pt x="304" y="832"/>
                  </a:lnTo>
                  <a:lnTo>
                    <a:pt x="304" y="826"/>
                  </a:lnTo>
                  <a:lnTo>
                    <a:pt x="299" y="826"/>
                  </a:lnTo>
                  <a:lnTo>
                    <a:pt x="304" y="821"/>
                  </a:lnTo>
                  <a:lnTo>
                    <a:pt x="304" y="815"/>
                  </a:lnTo>
                  <a:lnTo>
                    <a:pt x="304" y="809"/>
                  </a:lnTo>
                  <a:lnTo>
                    <a:pt x="299" y="809"/>
                  </a:lnTo>
                  <a:lnTo>
                    <a:pt x="294" y="809"/>
                  </a:lnTo>
                  <a:lnTo>
                    <a:pt x="289" y="815"/>
                  </a:lnTo>
                  <a:lnTo>
                    <a:pt x="284" y="815"/>
                  </a:lnTo>
                  <a:lnTo>
                    <a:pt x="279" y="815"/>
                  </a:lnTo>
                  <a:lnTo>
                    <a:pt x="273" y="809"/>
                  </a:lnTo>
                  <a:lnTo>
                    <a:pt x="268" y="804"/>
                  </a:lnTo>
                  <a:lnTo>
                    <a:pt x="273" y="798"/>
                  </a:lnTo>
                  <a:lnTo>
                    <a:pt x="268" y="792"/>
                  </a:lnTo>
                  <a:lnTo>
                    <a:pt x="263" y="781"/>
                  </a:lnTo>
                  <a:lnTo>
                    <a:pt x="258" y="781"/>
                  </a:lnTo>
                  <a:lnTo>
                    <a:pt x="253" y="769"/>
                  </a:lnTo>
                  <a:lnTo>
                    <a:pt x="248" y="758"/>
                  </a:lnTo>
                  <a:lnTo>
                    <a:pt x="248" y="735"/>
                  </a:lnTo>
                  <a:lnTo>
                    <a:pt x="222" y="752"/>
                  </a:lnTo>
                  <a:lnTo>
                    <a:pt x="227" y="758"/>
                  </a:lnTo>
                  <a:lnTo>
                    <a:pt x="196" y="775"/>
                  </a:lnTo>
                  <a:lnTo>
                    <a:pt x="181" y="775"/>
                  </a:lnTo>
                  <a:lnTo>
                    <a:pt x="155" y="781"/>
                  </a:lnTo>
                  <a:lnTo>
                    <a:pt x="139" y="787"/>
                  </a:lnTo>
                  <a:lnTo>
                    <a:pt x="114" y="764"/>
                  </a:lnTo>
                  <a:lnTo>
                    <a:pt x="83" y="787"/>
                  </a:lnTo>
                  <a:lnTo>
                    <a:pt x="57" y="769"/>
                  </a:lnTo>
                  <a:lnTo>
                    <a:pt x="36" y="758"/>
                  </a:lnTo>
                  <a:lnTo>
                    <a:pt x="31" y="758"/>
                  </a:lnTo>
                  <a:lnTo>
                    <a:pt x="31" y="752"/>
                  </a:lnTo>
                  <a:lnTo>
                    <a:pt x="31" y="747"/>
                  </a:lnTo>
                  <a:lnTo>
                    <a:pt x="41" y="718"/>
                  </a:lnTo>
                  <a:lnTo>
                    <a:pt x="52" y="724"/>
                  </a:lnTo>
                  <a:lnTo>
                    <a:pt x="57" y="712"/>
                  </a:lnTo>
                  <a:lnTo>
                    <a:pt x="62" y="712"/>
                  </a:lnTo>
                  <a:lnTo>
                    <a:pt x="67" y="701"/>
                  </a:lnTo>
                  <a:lnTo>
                    <a:pt x="72" y="701"/>
                  </a:lnTo>
                  <a:lnTo>
                    <a:pt x="103" y="684"/>
                  </a:lnTo>
                  <a:lnTo>
                    <a:pt x="93" y="644"/>
                  </a:lnTo>
                  <a:lnTo>
                    <a:pt x="93" y="627"/>
                  </a:lnTo>
                  <a:lnTo>
                    <a:pt x="150" y="627"/>
                  </a:lnTo>
                  <a:lnTo>
                    <a:pt x="150" y="599"/>
                  </a:lnTo>
                  <a:lnTo>
                    <a:pt x="134" y="599"/>
                  </a:lnTo>
                  <a:lnTo>
                    <a:pt x="139" y="581"/>
                  </a:lnTo>
                  <a:lnTo>
                    <a:pt x="109" y="536"/>
                  </a:lnTo>
                  <a:lnTo>
                    <a:pt x="124" y="530"/>
                  </a:lnTo>
                  <a:lnTo>
                    <a:pt x="119" y="524"/>
                  </a:lnTo>
                  <a:lnTo>
                    <a:pt x="124" y="519"/>
                  </a:lnTo>
                  <a:lnTo>
                    <a:pt x="129" y="507"/>
                  </a:lnTo>
                  <a:lnTo>
                    <a:pt x="134" y="507"/>
                  </a:lnTo>
                  <a:lnTo>
                    <a:pt x="134" y="502"/>
                  </a:lnTo>
                  <a:lnTo>
                    <a:pt x="129" y="502"/>
                  </a:lnTo>
                  <a:lnTo>
                    <a:pt x="129" y="496"/>
                  </a:lnTo>
                  <a:lnTo>
                    <a:pt x="124" y="496"/>
                  </a:lnTo>
                  <a:lnTo>
                    <a:pt x="119" y="496"/>
                  </a:lnTo>
                  <a:lnTo>
                    <a:pt x="114" y="485"/>
                  </a:lnTo>
                  <a:lnTo>
                    <a:pt x="114" y="479"/>
                  </a:lnTo>
                  <a:lnTo>
                    <a:pt x="124" y="485"/>
                  </a:lnTo>
                  <a:lnTo>
                    <a:pt x="124" y="445"/>
                  </a:lnTo>
                  <a:lnTo>
                    <a:pt x="129" y="445"/>
                  </a:lnTo>
                  <a:lnTo>
                    <a:pt x="129" y="411"/>
                  </a:lnTo>
                  <a:lnTo>
                    <a:pt x="124" y="411"/>
                  </a:lnTo>
                  <a:lnTo>
                    <a:pt x="124" y="393"/>
                  </a:lnTo>
                  <a:lnTo>
                    <a:pt x="119" y="393"/>
                  </a:lnTo>
                  <a:lnTo>
                    <a:pt x="114" y="393"/>
                  </a:lnTo>
                  <a:lnTo>
                    <a:pt x="103" y="399"/>
                  </a:lnTo>
                  <a:lnTo>
                    <a:pt x="78" y="405"/>
                  </a:lnTo>
                  <a:lnTo>
                    <a:pt x="72" y="399"/>
                  </a:lnTo>
                  <a:lnTo>
                    <a:pt x="67" y="399"/>
                  </a:lnTo>
                  <a:lnTo>
                    <a:pt x="57" y="376"/>
                  </a:lnTo>
                  <a:lnTo>
                    <a:pt x="52" y="376"/>
                  </a:lnTo>
                  <a:lnTo>
                    <a:pt x="52" y="388"/>
                  </a:lnTo>
                  <a:lnTo>
                    <a:pt x="47" y="388"/>
                  </a:lnTo>
                  <a:lnTo>
                    <a:pt x="36" y="382"/>
                  </a:lnTo>
                  <a:lnTo>
                    <a:pt x="31" y="382"/>
                  </a:lnTo>
                  <a:lnTo>
                    <a:pt x="26" y="365"/>
                  </a:lnTo>
                  <a:lnTo>
                    <a:pt x="16" y="365"/>
                  </a:lnTo>
                  <a:lnTo>
                    <a:pt x="11" y="365"/>
                  </a:lnTo>
                  <a:lnTo>
                    <a:pt x="11" y="382"/>
                  </a:lnTo>
                  <a:lnTo>
                    <a:pt x="5" y="388"/>
                  </a:lnTo>
                  <a:close/>
                </a:path>
              </a:pathLst>
            </a:cu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78" name="Freeform 39"/>
            <p:cNvSpPr>
              <a:spLocks/>
            </p:cNvSpPr>
            <p:nvPr/>
          </p:nvSpPr>
          <p:spPr bwMode="auto">
            <a:xfrm>
              <a:off x="5459230" y="4367214"/>
              <a:ext cx="858756" cy="1354137"/>
            </a:xfrm>
            <a:custGeom>
              <a:avLst/>
              <a:gdLst>
                <a:gd name="T0" fmla="*/ 2147483646 w 608"/>
                <a:gd name="T1" fmla="*/ 2147483646 h 969"/>
                <a:gd name="T2" fmla="*/ 2147483646 w 608"/>
                <a:gd name="T3" fmla="*/ 2147483646 h 969"/>
                <a:gd name="T4" fmla="*/ 2147483646 w 608"/>
                <a:gd name="T5" fmla="*/ 2147483646 h 969"/>
                <a:gd name="T6" fmla="*/ 2147483646 w 608"/>
                <a:gd name="T7" fmla="*/ 2147483646 h 969"/>
                <a:gd name="T8" fmla="*/ 2147483646 w 608"/>
                <a:gd name="T9" fmla="*/ 2147483646 h 969"/>
                <a:gd name="T10" fmla="*/ 2147483646 w 608"/>
                <a:gd name="T11" fmla="*/ 2147483646 h 969"/>
                <a:gd name="T12" fmla="*/ 2147483646 w 608"/>
                <a:gd name="T13" fmla="*/ 2147483646 h 969"/>
                <a:gd name="T14" fmla="*/ 2147483646 w 608"/>
                <a:gd name="T15" fmla="*/ 2147483646 h 969"/>
                <a:gd name="T16" fmla="*/ 2147483646 w 608"/>
                <a:gd name="T17" fmla="*/ 2147483646 h 969"/>
                <a:gd name="T18" fmla="*/ 2147483646 w 608"/>
                <a:gd name="T19" fmla="*/ 2147483646 h 969"/>
                <a:gd name="T20" fmla="*/ 2147483646 w 608"/>
                <a:gd name="T21" fmla="*/ 2147483646 h 969"/>
                <a:gd name="T22" fmla="*/ 2147483646 w 608"/>
                <a:gd name="T23" fmla="*/ 2147483646 h 969"/>
                <a:gd name="T24" fmla="*/ 2147483646 w 608"/>
                <a:gd name="T25" fmla="*/ 2147483646 h 969"/>
                <a:gd name="T26" fmla="*/ 2147483646 w 608"/>
                <a:gd name="T27" fmla="*/ 2147483646 h 969"/>
                <a:gd name="T28" fmla="*/ 2147483646 w 608"/>
                <a:gd name="T29" fmla="*/ 2147483646 h 969"/>
                <a:gd name="T30" fmla="*/ 2147483646 w 608"/>
                <a:gd name="T31" fmla="*/ 2147483646 h 969"/>
                <a:gd name="T32" fmla="*/ 2147483646 w 608"/>
                <a:gd name="T33" fmla="*/ 2147483646 h 969"/>
                <a:gd name="T34" fmla="*/ 2147483646 w 608"/>
                <a:gd name="T35" fmla="*/ 2147483646 h 969"/>
                <a:gd name="T36" fmla="*/ 2147483646 w 608"/>
                <a:gd name="T37" fmla="*/ 2147483646 h 969"/>
                <a:gd name="T38" fmla="*/ 2147483646 w 608"/>
                <a:gd name="T39" fmla="*/ 2147483646 h 969"/>
                <a:gd name="T40" fmla="*/ 2147483646 w 608"/>
                <a:gd name="T41" fmla="*/ 2147483646 h 969"/>
                <a:gd name="T42" fmla="*/ 2147483646 w 608"/>
                <a:gd name="T43" fmla="*/ 2147483646 h 969"/>
                <a:gd name="T44" fmla="*/ 2147483646 w 608"/>
                <a:gd name="T45" fmla="*/ 2147483646 h 969"/>
                <a:gd name="T46" fmla="*/ 2147483646 w 608"/>
                <a:gd name="T47" fmla="*/ 2147483646 h 969"/>
                <a:gd name="T48" fmla="*/ 2147483646 w 608"/>
                <a:gd name="T49" fmla="*/ 2147483646 h 969"/>
                <a:gd name="T50" fmla="*/ 2147483646 w 608"/>
                <a:gd name="T51" fmla="*/ 2147483646 h 969"/>
                <a:gd name="T52" fmla="*/ 2147483646 w 608"/>
                <a:gd name="T53" fmla="*/ 2147483646 h 969"/>
                <a:gd name="T54" fmla="*/ 2147483646 w 608"/>
                <a:gd name="T55" fmla="*/ 2147483646 h 969"/>
                <a:gd name="T56" fmla="*/ 2147483646 w 608"/>
                <a:gd name="T57" fmla="*/ 2147483646 h 969"/>
                <a:gd name="T58" fmla="*/ 2147483646 w 608"/>
                <a:gd name="T59" fmla="*/ 2147483646 h 969"/>
                <a:gd name="T60" fmla="*/ 2147483646 w 608"/>
                <a:gd name="T61" fmla="*/ 2147483646 h 969"/>
                <a:gd name="T62" fmla="*/ 2147483646 w 608"/>
                <a:gd name="T63" fmla="*/ 2147483646 h 969"/>
                <a:gd name="T64" fmla="*/ 2147483646 w 608"/>
                <a:gd name="T65" fmla="*/ 2147483646 h 969"/>
                <a:gd name="T66" fmla="*/ 0 w 608"/>
                <a:gd name="T67" fmla="*/ 2147483646 h 969"/>
                <a:gd name="T68" fmla="*/ 2147483646 w 608"/>
                <a:gd name="T69" fmla="*/ 2147483646 h 969"/>
                <a:gd name="T70" fmla="*/ 2147483646 w 608"/>
                <a:gd name="T71" fmla="*/ 2147483646 h 969"/>
                <a:gd name="T72" fmla="*/ 2147483646 w 608"/>
                <a:gd name="T73" fmla="*/ 2147483646 h 969"/>
                <a:gd name="T74" fmla="*/ 2147483646 w 608"/>
                <a:gd name="T75" fmla="*/ 2147483646 h 969"/>
                <a:gd name="T76" fmla="*/ 2147483646 w 608"/>
                <a:gd name="T77" fmla="*/ 2147483646 h 969"/>
                <a:gd name="T78" fmla="*/ 2147483646 w 608"/>
                <a:gd name="T79" fmla="*/ 2147483646 h 969"/>
                <a:gd name="T80" fmla="*/ 2147483646 w 608"/>
                <a:gd name="T81" fmla="*/ 2147483646 h 969"/>
                <a:gd name="T82" fmla="*/ 2147483646 w 608"/>
                <a:gd name="T83" fmla="*/ 2147483646 h 969"/>
                <a:gd name="T84" fmla="*/ 2147483646 w 608"/>
                <a:gd name="T85" fmla="*/ 2147483646 h 969"/>
                <a:gd name="T86" fmla="*/ 2147483646 w 608"/>
                <a:gd name="T87" fmla="*/ 2147483646 h 969"/>
                <a:gd name="T88" fmla="*/ 2147483646 w 608"/>
                <a:gd name="T89" fmla="*/ 2147483646 h 969"/>
                <a:gd name="T90" fmla="*/ 2147483646 w 608"/>
                <a:gd name="T91" fmla="*/ 2147483646 h 969"/>
                <a:gd name="T92" fmla="*/ 2147483646 w 608"/>
                <a:gd name="T93" fmla="*/ 2147483646 h 969"/>
                <a:gd name="T94" fmla="*/ 2147483646 w 608"/>
                <a:gd name="T95" fmla="*/ 2147483646 h 969"/>
                <a:gd name="T96" fmla="*/ 2147483646 w 608"/>
                <a:gd name="T97" fmla="*/ 2147483646 h 969"/>
                <a:gd name="T98" fmla="*/ 2147483646 w 608"/>
                <a:gd name="T99" fmla="*/ 2147483646 h 969"/>
                <a:gd name="T100" fmla="*/ 2147483646 w 608"/>
                <a:gd name="T101" fmla="*/ 2147483646 h 969"/>
                <a:gd name="T102" fmla="*/ 2147483646 w 608"/>
                <a:gd name="T103" fmla="*/ 2147483646 h 969"/>
                <a:gd name="T104" fmla="*/ 2147483646 w 608"/>
                <a:gd name="T105" fmla="*/ 2147483646 h 969"/>
                <a:gd name="T106" fmla="*/ 2147483646 w 608"/>
                <a:gd name="T107" fmla="*/ 2147483646 h 969"/>
                <a:gd name="T108" fmla="*/ 2147483646 w 608"/>
                <a:gd name="T109" fmla="*/ 2147483646 h 96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08"/>
                <a:gd name="T166" fmla="*/ 0 h 969"/>
                <a:gd name="T167" fmla="*/ 608 w 608"/>
                <a:gd name="T168" fmla="*/ 969 h 96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08" h="969">
                  <a:moveTo>
                    <a:pt x="515" y="496"/>
                  </a:moveTo>
                  <a:lnTo>
                    <a:pt x="520" y="501"/>
                  </a:lnTo>
                  <a:lnTo>
                    <a:pt x="520" y="507"/>
                  </a:lnTo>
                  <a:lnTo>
                    <a:pt x="515" y="507"/>
                  </a:lnTo>
                  <a:lnTo>
                    <a:pt x="510" y="507"/>
                  </a:lnTo>
                  <a:lnTo>
                    <a:pt x="510" y="513"/>
                  </a:lnTo>
                  <a:lnTo>
                    <a:pt x="510" y="519"/>
                  </a:lnTo>
                  <a:lnTo>
                    <a:pt x="510" y="524"/>
                  </a:lnTo>
                  <a:lnTo>
                    <a:pt x="515" y="524"/>
                  </a:lnTo>
                  <a:lnTo>
                    <a:pt x="520" y="524"/>
                  </a:lnTo>
                  <a:lnTo>
                    <a:pt x="526" y="530"/>
                  </a:lnTo>
                  <a:lnTo>
                    <a:pt x="531" y="536"/>
                  </a:lnTo>
                  <a:lnTo>
                    <a:pt x="531" y="541"/>
                  </a:lnTo>
                  <a:lnTo>
                    <a:pt x="536" y="541"/>
                  </a:lnTo>
                  <a:lnTo>
                    <a:pt x="536" y="547"/>
                  </a:lnTo>
                  <a:lnTo>
                    <a:pt x="536" y="553"/>
                  </a:lnTo>
                  <a:lnTo>
                    <a:pt x="541" y="553"/>
                  </a:lnTo>
                  <a:lnTo>
                    <a:pt x="546" y="553"/>
                  </a:lnTo>
                  <a:lnTo>
                    <a:pt x="546" y="558"/>
                  </a:lnTo>
                  <a:lnTo>
                    <a:pt x="551" y="564"/>
                  </a:lnTo>
                  <a:lnTo>
                    <a:pt x="546" y="570"/>
                  </a:lnTo>
                  <a:lnTo>
                    <a:pt x="546" y="576"/>
                  </a:lnTo>
                  <a:lnTo>
                    <a:pt x="546" y="581"/>
                  </a:lnTo>
                  <a:lnTo>
                    <a:pt x="541" y="581"/>
                  </a:lnTo>
                  <a:lnTo>
                    <a:pt x="536" y="581"/>
                  </a:lnTo>
                  <a:lnTo>
                    <a:pt x="536" y="587"/>
                  </a:lnTo>
                  <a:lnTo>
                    <a:pt x="536" y="593"/>
                  </a:lnTo>
                  <a:lnTo>
                    <a:pt x="536" y="598"/>
                  </a:lnTo>
                  <a:lnTo>
                    <a:pt x="541" y="598"/>
                  </a:lnTo>
                  <a:lnTo>
                    <a:pt x="546" y="598"/>
                  </a:lnTo>
                  <a:lnTo>
                    <a:pt x="546" y="604"/>
                  </a:lnTo>
                  <a:lnTo>
                    <a:pt x="546" y="610"/>
                  </a:lnTo>
                  <a:lnTo>
                    <a:pt x="541" y="615"/>
                  </a:lnTo>
                  <a:lnTo>
                    <a:pt x="546" y="615"/>
                  </a:lnTo>
                  <a:lnTo>
                    <a:pt x="546" y="621"/>
                  </a:lnTo>
                  <a:lnTo>
                    <a:pt x="546" y="627"/>
                  </a:lnTo>
                  <a:lnTo>
                    <a:pt x="551" y="633"/>
                  </a:lnTo>
                  <a:lnTo>
                    <a:pt x="551" y="638"/>
                  </a:lnTo>
                  <a:lnTo>
                    <a:pt x="556" y="644"/>
                  </a:lnTo>
                  <a:lnTo>
                    <a:pt x="556" y="650"/>
                  </a:lnTo>
                  <a:lnTo>
                    <a:pt x="551" y="650"/>
                  </a:lnTo>
                  <a:lnTo>
                    <a:pt x="546" y="655"/>
                  </a:lnTo>
                  <a:lnTo>
                    <a:pt x="546" y="661"/>
                  </a:lnTo>
                  <a:lnTo>
                    <a:pt x="546" y="667"/>
                  </a:lnTo>
                  <a:lnTo>
                    <a:pt x="546" y="672"/>
                  </a:lnTo>
                  <a:lnTo>
                    <a:pt x="546" y="678"/>
                  </a:lnTo>
                  <a:lnTo>
                    <a:pt x="546" y="684"/>
                  </a:lnTo>
                  <a:lnTo>
                    <a:pt x="541" y="684"/>
                  </a:lnTo>
                  <a:lnTo>
                    <a:pt x="541" y="689"/>
                  </a:lnTo>
                  <a:lnTo>
                    <a:pt x="541" y="695"/>
                  </a:lnTo>
                  <a:lnTo>
                    <a:pt x="546" y="695"/>
                  </a:lnTo>
                  <a:lnTo>
                    <a:pt x="541" y="701"/>
                  </a:lnTo>
                  <a:lnTo>
                    <a:pt x="541" y="707"/>
                  </a:lnTo>
                  <a:lnTo>
                    <a:pt x="536" y="707"/>
                  </a:lnTo>
                  <a:lnTo>
                    <a:pt x="541" y="712"/>
                  </a:lnTo>
                  <a:lnTo>
                    <a:pt x="536" y="712"/>
                  </a:lnTo>
                  <a:lnTo>
                    <a:pt x="536" y="718"/>
                  </a:lnTo>
                  <a:lnTo>
                    <a:pt x="536" y="724"/>
                  </a:lnTo>
                  <a:lnTo>
                    <a:pt x="531" y="724"/>
                  </a:lnTo>
                  <a:lnTo>
                    <a:pt x="526" y="724"/>
                  </a:lnTo>
                  <a:lnTo>
                    <a:pt x="520" y="724"/>
                  </a:lnTo>
                  <a:lnTo>
                    <a:pt x="520" y="729"/>
                  </a:lnTo>
                  <a:lnTo>
                    <a:pt x="515" y="729"/>
                  </a:lnTo>
                  <a:lnTo>
                    <a:pt x="510" y="735"/>
                  </a:lnTo>
                  <a:lnTo>
                    <a:pt x="505" y="741"/>
                  </a:lnTo>
                  <a:lnTo>
                    <a:pt x="505" y="746"/>
                  </a:lnTo>
                  <a:lnTo>
                    <a:pt x="510" y="746"/>
                  </a:lnTo>
                  <a:lnTo>
                    <a:pt x="510" y="752"/>
                  </a:lnTo>
                  <a:lnTo>
                    <a:pt x="505" y="752"/>
                  </a:lnTo>
                  <a:lnTo>
                    <a:pt x="500" y="752"/>
                  </a:lnTo>
                  <a:lnTo>
                    <a:pt x="495" y="752"/>
                  </a:lnTo>
                  <a:lnTo>
                    <a:pt x="489" y="752"/>
                  </a:lnTo>
                  <a:lnTo>
                    <a:pt x="489" y="746"/>
                  </a:lnTo>
                  <a:lnTo>
                    <a:pt x="489" y="752"/>
                  </a:lnTo>
                  <a:lnTo>
                    <a:pt x="489" y="758"/>
                  </a:lnTo>
                  <a:lnTo>
                    <a:pt x="489" y="764"/>
                  </a:lnTo>
                  <a:lnTo>
                    <a:pt x="495" y="764"/>
                  </a:lnTo>
                  <a:lnTo>
                    <a:pt x="495" y="769"/>
                  </a:lnTo>
                  <a:lnTo>
                    <a:pt x="489" y="769"/>
                  </a:lnTo>
                  <a:lnTo>
                    <a:pt x="500" y="775"/>
                  </a:lnTo>
                  <a:lnTo>
                    <a:pt x="505" y="775"/>
                  </a:lnTo>
                  <a:lnTo>
                    <a:pt x="505" y="781"/>
                  </a:lnTo>
                  <a:lnTo>
                    <a:pt x="510" y="781"/>
                  </a:lnTo>
                  <a:lnTo>
                    <a:pt x="515" y="781"/>
                  </a:lnTo>
                  <a:lnTo>
                    <a:pt x="515" y="826"/>
                  </a:lnTo>
                  <a:lnTo>
                    <a:pt x="515" y="832"/>
                  </a:lnTo>
                  <a:lnTo>
                    <a:pt x="515" y="849"/>
                  </a:lnTo>
                  <a:lnTo>
                    <a:pt x="520" y="849"/>
                  </a:lnTo>
                  <a:lnTo>
                    <a:pt x="526" y="855"/>
                  </a:lnTo>
                  <a:lnTo>
                    <a:pt x="526" y="860"/>
                  </a:lnTo>
                  <a:lnTo>
                    <a:pt x="531" y="860"/>
                  </a:lnTo>
                  <a:lnTo>
                    <a:pt x="531" y="855"/>
                  </a:lnTo>
                  <a:lnTo>
                    <a:pt x="536" y="855"/>
                  </a:lnTo>
                  <a:lnTo>
                    <a:pt x="541" y="849"/>
                  </a:lnTo>
                  <a:lnTo>
                    <a:pt x="541" y="843"/>
                  </a:lnTo>
                  <a:lnTo>
                    <a:pt x="546" y="838"/>
                  </a:lnTo>
                  <a:lnTo>
                    <a:pt x="551" y="838"/>
                  </a:lnTo>
                  <a:lnTo>
                    <a:pt x="556" y="838"/>
                  </a:lnTo>
                  <a:lnTo>
                    <a:pt x="556" y="832"/>
                  </a:lnTo>
                  <a:lnTo>
                    <a:pt x="562" y="838"/>
                  </a:lnTo>
                  <a:lnTo>
                    <a:pt x="562" y="843"/>
                  </a:lnTo>
                  <a:lnTo>
                    <a:pt x="562" y="849"/>
                  </a:lnTo>
                  <a:lnTo>
                    <a:pt x="567" y="849"/>
                  </a:lnTo>
                  <a:lnTo>
                    <a:pt x="562" y="849"/>
                  </a:lnTo>
                  <a:lnTo>
                    <a:pt x="562" y="855"/>
                  </a:lnTo>
                  <a:lnTo>
                    <a:pt x="562" y="860"/>
                  </a:lnTo>
                  <a:lnTo>
                    <a:pt x="567" y="860"/>
                  </a:lnTo>
                  <a:lnTo>
                    <a:pt x="572" y="860"/>
                  </a:lnTo>
                  <a:lnTo>
                    <a:pt x="577" y="860"/>
                  </a:lnTo>
                  <a:lnTo>
                    <a:pt x="582" y="860"/>
                  </a:lnTo>
                  <a:lnTo>
                    <a:pt x="587" y="855"/>
                  </a:lnTo>
                  <a:lnTo>
                    <a:pt x="587" y="860"/>
                  </a:lnTo>
                  <a:lnTo>
                    <a:pt x="593" y="860"/>
                  </a:lnTo>
                  <a:lnTo>
                    <a:pt x="598" y="860"/>
                  </a:lnTo>
                  <a:lnTo>
                    <a:pt x="603" y="860"/>
                  </a:lnTo>
                  <a:lnTo>
                    <a:pt x="603" y="866"/>
                  </a:lnTo>
                  <a:lnTo>
                    <a:pt x="603" y="872"/>
                  </a:lnTo>
                  <a:lnTo>
                    <a:pt x="603" y="877"/>
                  </a:lnTo>
                  <a:lnTo>
                    <a:pt x="603" y="883"/>
                  </a:lnTo>
                  <a:lnTo>
                    <a:pt x="603" y="889"/>
                  </a:lnTo>
                  <a:lnTo>
                    <a:pt x="603" y="895"/>
                  </a:lnTo>
                  <a:lnTo>
                    <a:pt x="598" y="900"/>
                  </a:lnTo>
                  <a:lnTo>
                    <a:pt x="598" y="906"/>
                  </a:lnTo>
                  <a:lnTo>
                    <a:pt x="598" y="912"/>
                  </a:lnTo>
                  <a:lnTo>
                    <a:pt x="598" y="917"/>
                  </a:lnTo>
                  <a:lnTo>
                    <a:pt x="603" y="917"/>
                  </a:lnTo>
                  <a:lnTo>
                    <a:pt x="603" y="923"/>
                  </a:lnTo>
                  <a:lnTo>
                    <a:pt x="603" y="929"/>
                  </a:lnTo>
                  <a:lnTo>
                    <a:pt x="603" y="934"/>
                  </a:lnTo>
                  <a:lnTo>
                    <a:pt x="608" y="946"/>
                  </a:lnTo>
                  <a:lnTo>
                    <a:pt x="608" y="952"/>
                  </a:lnTo>
                  <a:lnTo>
                    <a:pt x="603" y="957"/>
                  </a:lnTo>
                  <a:lnTo>
                    <a:pt x="603" y="963"/>
                  </a:lnTo>
                  <a:lnTo>
                    <a:pt x="603" y="969"/>
                  </a:lnTo>
                  <a:lnTo>
                    <a:pt x="593" y="963"/>
                  </a:lnTo>
                  <a:lnTo>
                    <a:pt x="541" y="963"/>
                  </a:lnTo>
                  <a:lnTo>
                    <a:pt x="536" y="969"/>
                  </a:lnTo>
                  <a:lnTo>
                    <a:pt x="520" y="957"/>
                  </a:lnTo>
                  <a:lnTo>
                    <a:pt x="500" y="952"/>
                  </a:lnTo>
                  <a:lnTo>
                    <a:pt x="484" y="952"/>
                  </a:lnTo>
                  <a:lnTo>
                    <a:pt x="453" y="963"/>
                  </a:lnTo>
                  <a:lnTo>
                    <a:pt x="448" y="963"/>
                  </a:lnTo>
                  <a:lnTo>
                    <a:pt x="417" y="929"/>
                  </a:lnTo>
                  <a:lnTo>
                    <a:pt x="381" y="929"/>
                  </a:lnTo>
                  <a:lnTo>
                    <a:pt x="335" y="934"/>
                  </a:lnTo>
                  <a:lnTo>
                    <a:pt x="335" y="917"/>
                  </a:lnTo>
                  <a:lnTo>
                    <a:pt x="330" y="883"/>
                  </a:lnTo>
                  <a:lnTo>
                    <a:pt x="319" y="849"/>
                  </a:lnTo>
                  <a:lnTo>
                    <a:pt x="314" y="838"/>
                  </a:lnTo>
                  <a:lnTo>
                    <a:pt x="309" y="838"/>
                  </a:lnTo>
                  <a:lnTo>
                    <a:pt x="304" y="843"/>
                  </a:lnTo>
                  <a:lnTo>
                    <a:pt x="309" y="849"/>
                  </a:lnTo>
                  <a:lnTo>
                    <a:pt x="304" y="855"/>
                  </a:lnTo>
                  <a:lnTo>
                    <a:pt x="304" y="860"/>
                  </a:lnTo>
                  <a:lnTo>
                    <a:pt x="299" y="860"/>
                  </a:lnTo>
                  <a:lnTo>
                    <a:pt x="294" y="860"/>
                  </a:lnTo>
                  <a:lnTo>
                    <a:pt x="288" y="860"/>
                  </a:lnTo>
                  <a:lnTo>
                    <a:pt x="283" y="866"/>
                  </a:lnTo>
                  <a:lnTo>
                    <a:pt x="278" y="860"/>
                  </a:lnTo>
                  <a:lnTo>
                    <a:pt x="278" y="866"/>
                  </a:lnTo>
                  <a:lnTo>
                    <a:pt x="273" y="872"/>
                  </a:lnTo>
                  <a:lnTo>
                    <a:pt x="268" y="872"/>
                  </a:lnTo>
                  <a:lnTo>
                    <a:pt x="263" y="877"/>
                  </a:lnTo>
                  <a:lnTo>
                    <a:pt x="257" y="877"/>
                  </a:lnTo>
                  <a:lnTo>
                    <a:pt x="252" y="883"/>
                  </a:lnTo>
                  <a:lnTo>
                    <a:pt x="247" y="883"/>
                  </a:lnTo>
                  <a:lnTo>
                    <a:pt x="242" y="883"/>
                  </a:lnTo>
                  <a:lnTo>
                    <a:pt x="242" y="889"/>
                  </a:lnTo>
                  <a:lnTo>
                    <a:pt x="242" y="895"/>
                  </a:lnTo>
                  <a:lnTo>
                    <a:pt x="247" y="895"/>
                  </a:lnTo>
                  <a:lnTo>
                    <a:pt x="247" y="900"/>
                  </a:lnTo>
                  <a:lnTo>
                    <a:pt x="247" y="906"/>
                  </a:lnTo>
                  <a:lnTo>
                    <a:pt x="247" y="912"/>
                  </a:lnTo>
                  <a:lnTo>
                    <a:pt x="247" y="917"/>
                  </a:lnTo>
                  <a:lnTo>
                    <a:pt x="242" y="923"/>
                  </a:lnTo>
                  <a:lnTo>
                    <a:pt x="227" y="923"/>
                  </a:lnTo>
                  <a:lnTo>
                    <a:pt x="221" y="923"/>
                  </a:lnTo>
                  <a:lnTo>
                    <a:pt x="221" y="929"/>
                  </a:lnTo>
                  <a:lnTo>
                    <a:pt x="221" y="934"/>
                  </a:lnTo>
                  <a:lnTo>
                    <a:pt x="227" y="940"/>
                  </a:lnTo>
                  <a:lnTo>
                    <a:pt x="227" y="946"/>
                  </a:lnTo>
                  <a:lnTo>
                    <a:pt x="221" y="946"/>
                  </a:lnTo>
                  <a:lnTo>
                    <a:pt x="216" y="946"/>
                  </a:lnTo>
                  <a:lnTo>
                    <a:pt x="206" y="940"/>
                  </a:lnTo>
                  <a:lnTo>
                    <a:pt x="201" y="940"/>
                  </a:lnTo>
                  <a:lnTo>
                    <a:pt x="185" y="934"/>
                  </a:lnTo>
                  <a:lnTo>
                    <a:pt x="180" y="934"/>
                  </a:lnTo>
                  <a:lnTo>
                    <a:pt x="180" y="923"/>
                  </a:lnTo>
                  <a:lnTo>
                    <a:pt x="180" y="917"/>
                  </a:lnTo>
                  <a:lnTo>
                    <a:pt x="185" y="912"/>
                  </a:lnTo>
                  <a:lnTo>
                    <a:pt x="185" y="895"/>
                  </a:lnTo>
                  <a:lnTo>
                    <a:pt x="180" y="895"/>
                  </a:lnTo>
                  <a:lnTo>
                    <a:pt x="175" y="895"/>
                  </a:lnTo>
                  <a:lnTo>
                    <a:pt x="170" y="895"/>
                  </a:lnTo>
                  <a:lnTo>
                    <a:pt x="165" y="900"/>
                  </a:lnTo>
                  <a:lnTo>
                    <a:pt x="165" y="906"/>
                  </a:lnTo>
                  <a:lnTo>
                    <a:pt x="160" y="906"/>
                  </a:lnTo>
                  <a:lnTo>
                    <a:pt x="154" y="906"/>
                  </a:lnTo>
                  <a:lnTo>
                    <a:pt x="144" y="917"/>
                  </a:lnTo>
                  <a:lnTo>
                    <a:pt x="144" y="923"/>
                  </a:lnTo>
                  <a:lnTo>
                    <a:pt x="139" y="923"/>
                  </a:lnTo>
                  <a:lnTo>
                    <a:pt x="134" y="923"/>
                  </a:lnTo>
                  <a:lnTo>
                    <a:pt x="129" y="923"/>
                  </a:lnTo>
                  <a:lnTo>
                    <a:pt x="123" y="923"/>
                  </a:lnTo>
                  <a:lnTo>
                    <a:pt x="118" y="929"/>
                  </a:lnTo>
                  <a:lnTo>
                    <a:pt x="113" y="929"/>
                  </a:lnTo>
                  <a:lnTo>
                    <a:pt x="108" y="923"/>
                  </a:lnTo>
                  <a:lnTo>
                    <a:pt x="103" y="923"/>
                  </a:lnTo>
                  <a:lnTo>
                    <a:pt x="103" y="917"/>
                  </a:lnTo>
                  <a:lnTo>
                    <a:pt x="98" y="912"/>
                  </a:lnTo>
                  <a:lnTo>
                    <a:pt x="98" y="906"/>
                  </a:lnTo>
                  <a:lnTo>
                    <a:pt x="98" y="900"/>
                  </a:lnTo>
                  <a:lnTo>
                    <a:pt x="92" y="900"/>
                  </a:lnTo>
                  <a:lnTo>
                    <a:pt x="87" y="900"/>
                  </a:lnTo>
                  <a:lnTo>
                    <a:pt x="87" y="906"/>
                  </a:lnTo>
                  <a:lnTo>
                    <a:pt x="82" y="906"/>
                  </a:lnTo>
                  <a:lnTo>
                    <a:pt x="77" y="906"/>
                  </a:lnTo>
                  <a:lnTo>
                    <a:pt x="77" y="912"/>
                  </a:lnTo>
                  <a:lnTo>
                    <a:pt x="72" y="912"/>
                  </a:lnTo>
                  <a:lnTo>
                    <a:pt x="72" y="917"/>
                  </a:lnTo>
                  <a:lnTo>
                    <a:pt x="67" y="917"/>
                  </a:lnTo>
                  <a:lnTo>
                    <a:pt x="67" y="912"/>
                  </a:lnTo>
                  <a:lnTo>
                    <a:pt x="56" y="912"/>
                  </a:lnTo>
                  <a:lnTo>
                    <a:pt x="56" y="906"/>
                  </a:lnTo>
                  <a:lnTo>
                    <a:pt x="56" y="900"/>
                  </a:lnTo>
                  <a:lnTo>
                    <a:pt x="51" y="900"/>
                  </a:lnTo>
                  <a:lnTo>
                    <a:pt x="46" y="900"/>
                  </a:lnTo>
                  <a:lnTo>
                    <a:pt x="41" y="895"/>
                  </a:lnTo>
                  <a:lnTo>
                    <a:pt x="41" y="889"/>
                  </a:lnTo>
                  <a:lnTo>
                    <a:pt x="41" y="883"/>
                  </a:lnTo>
                  <a:lnTo>
                    <a:pt x="41" y="877"/>
                  </a:lnTo>
                  <a:lnTo>
                    <a:pt x="36" y="877"/>
                  </a:lnTo>
                  <a:lnTo>
                    <a:pt x="31" y="877"/>
                  </a:lnTo>
                  <a:lnTo>
                    <a:pt x="31" y="872"/>
                  </a:lnTo>
                  <a:lnTo>
                    <a:pt x="31" y="866"/>
                  </a:lnTo>
                  <a:lnTo>
                    <a:pt x="25" y="866"/>
                  </a:lnTo>
                  <a:lnTo>
                    <a:pt x="20" y="866"/>
                  </a:lnTo>
                  <a:lnTo>
                    <a:pt x="0" y="866"/>
                  </a:lnTo>
                  <a:lnTo>
                    <a:pt x="0" y="855"/>
                  </a:lnTo>
                  <a:lnTo>
                    <a:pt x="5" y="832"/>
                  </a:lnTo>
                  <a:lnTo>
                    <a:pt x="10" y="809"/>
                  </a:lnTo>
                  <a:lnTo>
                    <a:pt x="10" y="798"/>
                  </a:lnTo>
                  <a:lnTo>
                    <a:pt x="10" y="781"/>
                  </a:lnTo>
                  <a:lnTo>
                    <a:pt x="10" y="769"/>
                  </a:lnTo>
                  <a:lnTo>
                    <a:pt x="15" y="769"/>
                  </a:lnTo>
                  <a:lnTo>
                    <a:pt x="20" y="769"/>
                  </a:lnTo>
                  <a:lnTo>
                    <a:pt x="25" y="769"/>
                  </a:lnTo>
                  <a:lnTo>
                    <a:pt x="31" y="764"/>
                  </a:lnTo>
                  <a:lnTo>
                    <a:pt x="36" y="764"/>
                  </a:lnTo>
                  <a:lnTo>
                    <a:pt x="41" y="764"/>
                  </a:lnTo>
                  <a:lnTo>
                    <a:pt x="46" y="764"/>
                  </a:lnTo>
                  <a:lnTo>
                    <a:pt x="51" y="764"/>
                  </a:lnTo>
                  <a:lnTo>
                    <a:pt x="77" y="769"/>
                  </a:lnTo>
                  <a:lnTo>
                    <a:pt x="87" y="746"/>
                  </a:lnTo>
                  <a:lnTo>
                    <a:pt x="98" y="746"/>
                  </a:lnTo>
                  <a:lnTo>
                    <a:pt x="113" y="746"/>
                  </a:lnTo>
                  <a:lnTo>
                    <a:pt x="113" y="701"/>
                  </a:lnTo>
                  <a:lnTo>
                    <a:pt x="118" y="695"/>
                  </a:lnTo>
                  <a:lnTo>
                    <a:pt x="123" y="684"/>
                  </a:lnTo>
                  <a:lnTo>
                    <a:pt x="113" y="678"/>
                  </a:lnTo>
                  <a:lnTo>
                    <a:pt x="108" y="672"/>
                  </a:lnTo>
                  <a:lnTo>
                    <a:pt x="108" y="667"/>
                  </a:lnTo>
                  <a:lnTo>
                    <a:pt x="108" y="655"/>
                  </a:lnTo>
                  <a:lnTo>
                    <a:pt x="108" y="633"/>
                  </a:lnTo>
                  <a:lnTo>
                    <a:pt x="139" y="633"/>
                  </a:lnTo>
                  <a:lnTo>
                    <a:pt x="144" y="627"/>
                  </a:lnTo>
                  <a:lnTo>
                    <a:pt x="144" y="621"/>
                  </a:lnTo>
                  <a:lnTo>
                    <a:pt x="139" y="615"/>
                  </a:lnTo>
                  <a:lnTo>
                    <a:pt x="134" y="610"/>
                  </a:lnTo>
                  <a:lnTo>
                    <a:pt x="134" y="604"/>
                  </a:lnTo>
                  <a:lnTo>
                    <a:pt x="139" y="576"/>
                  </a:lnTo>
                  <a:lnTo>
                    <a:pt x="144" y="576"/>
                  </a:lnTo>
                  <a:lnTo>
                    <a:pt x="149" y="581"/>
                  </a:lnTo>
                  <a:lnTo>
                    <a:pt x="154" y="587"/>
                  </a:lnTo>
                  <a:lnTo>
                    <a:pt x="165" y="581"/>
                  </a:lnTo>
                  <a:lnTo>
                    <a:pt x="175" y="576"/>
                  </a:lnTo>
                  <a:lnTo>
                    <a:pt x="170" y="564"/>
                  </a:lnTo>
                  <a:lnTo>
                    <a:pt x="175" y="553"/>
                  </a:lnTo>
                  <a:lnTo>
                    <a:pt x="185" y="553"/>
                  </a:lnTo>
                  <a:lnTo>
                    <a:pt x="190" y="553"/>
                  </a:lnTo>
                  <a:lnTo>
                    <a:pt x="196" y="536"/>
                  </a:lnTo>
                  <a:lnTo>
                    <a:pt x="190" y="513"/>
                  </a:lnTo>
                  <a:lnTo>
                    <a:pt x="190" y="501"/>
                  </a:lnTo>
                  <a:lnTo>
                    <a:pt x="190" y="462"/>
                  </a:lnTo>
                  <a:lnTo>
                    <a:pt x="185" y="462"/>
                  </a:lnTo>
                  <a:lnTo>
                    <a:pt x="190" y="439"/>
                  </a:lnTo>
                  <a:lnTo>
                    <a:pt x="185" y="427"/>
                  </a:lnTo>
                  <a:lnTo>
                    <a:pt x="185" y="416"/>
                  </a:lnTo>
                  <a:lnTo>
                    <a:pt x="190" y="399"/>
                  </a:lnTo>
                  <a:lnTo>
                    <a:pt x="190" y="388"/>
                  </a:lnTo>
                  <a:lnTo>
                    <a:pt x="190" y="382"/>
                  </a:lnTo>
                  <a:lnTo>
                    <a:pt x="196" y="370"/>
                  </a:lnTo>
                  <a:lnTo>
                    <a:pt x="201" y="365"/>
                  </a:lnTo>
                  <a:lnTo>
                    <a:pt x="206" y="359"/>
                  </a:lnTo>
                  <a:lnTo>
                    <a:pt x="211" y="342"/>
                  </a:lnTo>
                  <a:lnTo>
                    <a:pt x="216" y="325"/>
                  </a:lnTo>
                  <a:lnTo>
                    <a:pt x="221" y="319"/>
                  </a:lnTo>
                  <a:lnTo>
                    <a:pt x="221" y="314"/>
                  </a:lnTo>
                  <a:lnTo>
                    <a:pt x="227" y="314"/>
                  </a:lnTo>
                  <a:lnTo>
                    <a:pt x="227" y="308"/>
                  </a:lnTo>
                  <a:lnTo>
                    <a:pt x="232" y="308"/>
                  </a:lnTo>
                  <a:lnTo>
                    <a:pt x="237" y="302"/>
                  </a:lnTo>
                  <a:lnTo>
                    <a:pt x="242" y="302"/>
                  </a:lnTo>
                  <a:lnTo>
                    <a:pt x="268" y="302"/>
                  </a:lnTo>
                  <a:lnTo>
                    <a:pt x="273" y="285"/>
                  </a:lnTo>
                  <a:lnTo>
                    <a:pt x="294" y="285"/>
                  </a:lnTo>
                  <a:lnTo>
                    <a:pt x="304" y="257"/>
                  </a:lnTo>
                  <a:lnTo>
                    <a:pt x="309" y="257"/>
                  </a:lnTo>
                  <a:lnTo>
                    <a:pt x="309" y="268"/>
                  </a:lnTo>
                  <a:lnTo>
                    <a:pt x="350" y="268"/>
                  </a:lnTo>
                  <a:lnTo>
                    <a:pt x="350" y="262"/>
                  </a:lnTo>
                  <a:lnTo>
                    <a:pt x="361" y="257"/>
                  </a:lnTo>
                  <a:lnTo>
                    <a:pt x="397" y="257"/>
                  </a:lnTo>
                  <a:lnTo>
                    <a:pt x="397" y="268"/>
                  </a:lnTo>
                  <a:lnTo>
                    <a:pt x="443" y="268"/>
                  </a:lnTo>
                  <a:lnTo>
                    <a:pt x="448" y="217"/>
                  </a:lnTo>
                  <a:lnTo>
                    <a:pt x="474" y="211"/>
                  </a:lnTo>
                  <a:lnTo>
                    <a:pt x="474" y="165"/>
                  </a:lnTo>
                  <a:lnTo>
                    <a:pt x="469" y="154"/>
                  </a:lnTo>
                  <a:lnTo>
                    <a:pt x="484" y="154"/>
                  </a:lnTo>
                  <a:lnTo>
                    <a:pt x="489" y="148"/>
                  </a:lnTo>
                  <a:lnTo>
                    <a:pt x="489" y="137"/>
                  </a:lnTo>
                  <a:lnTo>
                    <a:pt x="489" y="12"/>
                  </a:lnTo>
                  <a:lnTo>
                    <a:pt x="505" y="12"/>
                  </a:lnTo>
                  <a:lnTo>
                    <a:pt x="510" y="12"/>
                  </a:lnTo>
                  <a:lnTo>
                    <a:pt x="515" y="12"/>
                  </a:lnTo>
                  <a:lnTo>
                    <a:pt x="515" y="6"/>
                  </a:lnTo>
                  <a:lnTo>
                    <a:pt x="520" y="6"/>
                  </a:lnTo>
                  <a:lnTo>
                    <a:pt x="526" y="12"/>
                  </a:lnTo>
                  <a:lnTo>
                    <a:pt x="531" y="6"/>
                  </a:lnTo>
                  <a:lnTo>
                    <a:pt x="541" y="6"/>
                  </a:lnTo>
                  <a:lnTo>
                    <a:pt x="551" y="0"/>
                  </a:lnTo>
                  <a:lnTo>
                    <a:pt x="556" y="0"/>
                  </a:lnTo>
                  <a:lnTo>
                    <a:pt x="556" y="6"/>
                  </a:lnTo>
                  <a:lnTo>
                    <a:pt x="556" y="12"/>
                  </a:lnTo>
                  <a:lnTo>
                    <a:pt x="551" y="23"/>
                  </a:lnTo>
                  <a:lnTo>
                    <a:pt x="551" y="29"/>
                  </a:lnTo>
                  <a:lnTo>
                    <a:pt x="556" y="29"/>
                  </a:lnTo>
                  <a:lnTo>
                    <a:pt x="562" y="34"/>
                  </a:lnTo>
                  <a:lnTo>
                    <a:pt x="562" y="40"/>
                  </a:lnTo>
                  <a:lnTo>
                    <a:pt x="562" y="51"/>
                  </a:lnTo>
                  <a:lnTo>
                    <a:pt x="567" y="80"/>
                  </a:lnTo>
                  <a:lnTo>
                    <a:pt x="567" y="86"/>
                  </a:lnTo>
                  <a:lnTo>
                    <a:pt x="572" y="97"/>
                  </a:lnTo>
                  <a:lnTo>
                    <a:pt x="577" y="137"/>
                  </a:lnTo>
                  <a:lnTo>
                    <a:pt x="577" y="148"/>
                  </a:lnTo>
                  <a:lnTo>
                    <a:pt x="577" y="154"/>
                  </a:lnTo>
                  <a:lnTo>
                    <a:pt x="572" y="160"/>
                  </a:lnTo>
                  <a:lnTo>
                    <a:pt x="567" y="160"/>
                  </a:lnTo>
                  <a:lnTo>
                    <a:pt x="562" y="165"/>
                  </a:lnTo>
                  <a:lnTo>
                    <a:pt x="556" y="171"/>
                  </a:lnTo>
                  <a:lnTo>
                    <a:pt x="562" y="177"/>
                  </a:lnTo>
                  <a:lnTo>
                    <a:pt x="562" y="188"/>
                  </a:lnTo>
                  <a:lnTo>
                    <a:pt x="567" y="200"/>
                  </a:lnTo>
                  <a:lnTo>
                    <a:pt x="562" y="205"/>
                  </a:lnTo>
                  <a:lnTo>
                    <a:pt x="562" y="211"/>
                  </a:lnTo>
                  <a:lnTo>
                    <a:pt x="556" y="217"/>
                  </a:lnTo>
                  <a:lnTo>
                    <a:pt x="556" y="222"/>
                  </a:lnTo>
                  <a:lnTo>
                    <a:pt x="562" y="228"/>
                  </a:lnTo>
                  <a:lnTo>
                    <a:pt x="562" y="234"/>
                  </a:lnTo>
                  <a:lnTo>
                    <a:pt x="562" y="239"/>
                  </a:lnTo>
                  <a:lnTo>
                    <a:pt x="556" y="245"/>
                  </a:lnTo>
                  <a:lnTo>
                    <a:pt x="556" y="251"/>
                  </a:lnTo>
                  <a:lnTo>
                    <a:pt x="562" y="257"/>
                  </a:lnTo>
                  <a:lnTo>
                    <a:pt x="562" y="268"/>
                  </a:lnTo>
                  <a:lnTo>
                    <a:pt x="556" y="268"/>
                  </a:lnTo>
                  <a:lnTo>
                    <a:pt x="556" y="274"/>
                  </a:lnTo>
                  <a:lnTo>
                    <a:pt x="551" y="279"/>
                  </a:lnTo>
                  <a:lnTo>
                    <a:pt x="541" y="291"/>
                  </a:lnTo>
                  <a:lnTo>
                    <a:pt x="536" y="296"/>
                  </a:lnTo>
                  <a:lnTo>
                    <a:pt x="526" y="308"/>
                  </a:lnTo>
                  <a:lnTo>
                    <a:pt x="520" y="314"/>
                  </a:lnTo>
                  <a:lnTo>
                    <a:pt x="520" y="325"/>
                  </a:lnTo>
                  <a:lnTo>
                    <a:pt x="531" y="336"/>
                  </a:lnTo>
                  <a:lnTo>
                    <a:pt x="541" y="342"/>
                  </a:lnTo>
                  <a:lnTo>
                    <a:pt x="546" y="342"/>
                  </a:lnTo>
                  <a:lnTo>
                    <a:pt x="551" y="342"/>
                  </a:lnTo>
                  <a:lnTo>
                    <a:pt x="556" y="348"/>
                  </a:lnTo>
                  <a:lnTo>
                    <a:pt x="556" y="376"/>
                  </a:lnTo>
                  <a:lnTo>
                    <a:pt x="556" y="388"/>
                  </a:lnTo>
                  <a:lnTo>
                    <a:pt x="562" y="393"/>
                  </a:lnTo>
                  <a:lnTo>
                    <a:pt x="567" y="405"/>
                  </a:lnTo>
                  <a:lnTo>
                    <a:pt x="572" y="416"/>
                  </a:lnTo>
                  <a:lnTo>
                    <a:pt x="572" y="427"/>
                  </a:lnTo>
                  <a:lnTo>
                    <a:pt x="556" y="427"/>
                  </a:lnTo>
                  <a:lnTo>
                    <a:pt x="551" y="462"/>
                  </a:lnTo>
                  <a:lnTo>
                    <a:pt x="546" y="473"/>
                  </a:lnTo>
                  <a:lnTo>
                    <a:pt x="531" y="479"/>
                  </a:lnTo>
                  <a:lnTo>
                    <a:pt x="515" y="490"/>
                  </a:lnTo>
                  <a:lnTo>
                    <a:pt x="515" y="496"/>
                  </a:lnTo>
                  <a:close/>
                </a:path>
              </a:pathLst>
            </a:cu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79" name="Freeform 40"/>
            <p:cNvSpPr>
              <a:spLocks/>
            </p:cNvSpPr>
            <p:nvPr/>
          </p:nvSpPr>
          <p:spPr bwMode="auto">
            <a:xfrm>
              <a:off x="6142639" y="4675189"/>
              <a:ext cx="651935" cy="1060450"/>
            </a:xfrm>
            <a:custGeom>
              <a:avLst/>
              <a:gdLst>
                <a:gd name="T0" fmla="*/ 2147483646 w 500"/>
                <a:gd name="T1" fmla="*/ 2147483646 h 780"/>
                <a:gd name="T2" fmla="*/ 2147483646 w 500"/>
                <a:gd name="T3" fmla="*/ 2147483646 h 780"/>
                <a:gd name="T4" fmla="*/ 2147483646 w 500"/>
                <a:gd name="T5" fmla="*/ 2147483646 h 780"/>
                <a:gd name="T6" fmla="*/ 2147483646 w 500"/>
                <a:gd name="T7" fmla="*/ 2147483646 h 780"/>
                <a:gd name="T8" fmla="*/ 2147483646 w 500"/>
                <a:gd name="T9" fmla="*/ 2147483646 h 780"/>
                <a:gd name="T10" fmla="*/ 2147483646 w 500"/>
                <a:gd name="T11" fmla="*/ 2147483646 h 780"/>
                <a:gd name="T12" fmla="*/ 2147483646 w 500"/>
                <a:gd name="T13" fmla="*/ 2147483646 h 780"/>
                <a:gd name="T14" fmla="*/ 2147483646 w 500"/>
                <a:gd name="T15" fmla="*/ 2147483646 h 780"/>
                <a:gd name="T16" fmla="*/ 2147483646 w 500"/>
                <a:gd name="T17" fmla="*/ 2147483646 h 780"/>
                <a:gd name="T18" fmla="*/ 2147483646 w 500"/>
                <a:gd name="T19" fmla="*/ 2147483646 h 780"/>
                <a:gd name="T20" fmla="*/ 2147483646 w 500"/>
                <a:gd name="T21" fmla="*/ 2147483646 h 780"/>
                <a:gd name="T22" fmla="*/ 0 w 500"/>
                <a:gd name="T23" fmla="*/ 2147483646 h 780"/>
                <a:gd name="T24" fmla="*/ 2147483646 w 500"/>
                <a:gd name="T25" fmla="*/ 2147483646 h 780"/>
                <a:gd name="T26" fmla="*/ 2147483646 w 500"/>
                <a:gd name="T27" fmla="*/ 2147483646 h 780"/>
                <a:gd name="T28" fmla="*/ 2147483646 w 500"/>
                <a:gd name="T29" fmla="*/ 2147483646 h 780"/>
                <a:gd name="T30" fmla="*/ 2147483646 w 500"/>
                <a:gd name="T31" fmla="*/ 2147483646 h 780"/>
                <a:gd name="T32" fmla="*/ 2147483646 w 500"/>
                <a:gd name="T33" fmla="*/ 2147483646 h 780"/>
                <a:gd name="T34" fmla="*/ 2147483646 w 500"/>
                <a:gd name="T35" fmla="*/ 2147483646 h 780"/>
                <a:gd name="T36" fmla="*/ 2147483646 w 500"/>
                <a:gd name="T37" fmla="*/ 2147483646 h 780"/>
                <a:gd name="T38" fmla="*/ 2147483646 w 500"/>
                <a:gd name="T39" fmla="*/ 2147483646 h 780"/>
                <a:gd name="T40" fmla="*/ 2147483646 w 500"/>
                <a:gd name="T41" fmla="*/ 2147483646 h 780"/>
                <a:gd name="T42" fmla="*/ 2147483646 w 500"/>
                <a:gd name="T43" fmla="*/ 2147483646 h 780"/>
                <a:gd name="T44" fmla="*/ 2147483646 w 500"/>
                <a:gd name="T45" fmla="*/ 2147483646 h 780"/>
                <a:gd name="T46" fmla="*/ 2147483646 w 500"/>
                <a:gd name="T47" fmla="*/ 2147483646 h 780"/>
                <a:gd name="T48" fmla="*/ 2147483646 w 500"/>
                <a:gd name="T49" fmla="*/ 2147483646 h 780"/>
                <a:gd name="T50" fmla="*/ 2147483646 w 500"/>
                <a:gd name="T51" fmla="*/ 2147483646 h 780"/>
                <a:gd name="T52" fmla="*/ 2147483646 w 500"/>
                <a:gd name="T53" fmla="*/ 2147483646 h 780"/>
                <a:gd name="T54" fmla="*/ 2147483646 w 500"/>
                <a:gd name="T55" fmla="*/ 2147483646 h 780"/>
                <a:gd name="T56" fmla="*/ 2147483646 w 500"/>
                <a:gd name="T57" fmla="*/ 2147483646 h 780"/>
                <a:gd name="T58" fmla="*/ 2147483646 w 500"/>
                <a:gd name="T59" fmla="*/ 2147483646 h 780"/>
                <a:gd name="T60" fmla="*/ 2147483646 w 500"/>
                <a:gd name="T61" fmla="*/ 2147483646 h 780"/>
                <a:gd name="T62" fmla="*/ 2147483646 w 500"/>
                <a:gd name="T63" fmla="*/ 2147483646 h 780"/>
                <a:gd name="T64" fmla="*/ 2147483646 w 500"/>
                <a:gd name="T65" fmla="*/ 2147483646 h 780"/>
                <a:gd name="T66" fmla="*/ 2147483646 w 500"/>
                <a:gd name="T67" fmla="*/ 2147483646 h 780"/>
                <a:gd name="T68" fmla="*/ 2147483646 w 500"/>
                <a:gd name="T69" fmla="*/ 2147483646 h 780"/>
                <a:gd name="T70" fmla="*/ 2147483646 w 500"/>
                <a:gd name="T71" fmla="*/ 2147483646 h 780"/>
                <a:gd name="T72" fmla="*/ 2147483646 w 500"/>
                <a:gd name="T73" fmla="*/ 2147483646 h 780"/>
                <a:gd name="T74" fmla="*/ 2147483646 w 500"/>
                <a:gd name="T75" fmla="*/ 2147483646 h 780"/>
                <a:gd name="T76" fmla="*/ 2147483646 w 500"/>
                <a:gd name="T77" fmla="*/ 2147483646 h 780"/>
                <a:gd name="T78" fmla="*/ 2147483646 w 500"/>
                <a:gd name="T79" fmla="*/ 2147483646 h 780"/>
                <a:gd name="T80" fmla="*/ 2147483646 w 500"/>
                <a:gd name="T81" fmla="*/ 2147483646 h 780"/>
                <a:gd name="T82" fmla="*/ 2147483646 w 500"/>
                <a:gd name="T83" fmla="*/ 2147483646 h 780"/>
                <a:gd name="T84" fmla="*/ 2147483646 w 500"/>
                <a:gd name="T85" fmla="*/ 2147483646 h 780"/>
                <a:gd name="T86" fmla="*/ 2147483646 w 500"/>
                <a:gd name="T87" fmla="*/ 2147483646 h 780"/>
                <a:gd name="T88" fmla="*/ 2147483646 w 500"/>
                <a:gd name="T89" fmla="*/ 2147483646 h 780"/>
                <a:gd name="T90" fmla="*/ 2147483646 w 500"/>
                <a:gd name="T91" fmla="*/ 2147483646 h 780"/>
                <a:gd name="T92" fmla="*/ 2147483646 w 500"/>
                <a:gd name="T93" fmla="*/ 2147483646 h 780"/>
                <a:gd name="T94" fmla="*/ 2147483646 w 500"/>
                <a:gd name="T95" fmla="*/ 2147483646 h 780"/>
                <a:gd name="T96" fmla="*/ 2147483646 w 500"/>
                <a:gd name="T97" fmla="*/ 2147483646 h 780"/>
                <a:gd name="T98" fmla="*/ 2147483646 w 500"/>
                <a:gd name="T99" fmla="*/ 2147483646 h 780"/>
                <a:gd name="T100" fmla="*/ 2147483646 w 500"/>
                <a:gd name="T101" fmla="*/ 2147483646 h 780"/>
                <a:gd name="T102" fmla="*/ 2147483646 w 500"/>
                <a:gd name="T103" fmla="*/ 2147483646 h 780"/>
                <a:gd name="T104" fmla="*/ 2147483646 w 500"/>
                <a:gd name="T105" fmla="*/ 2147483646 h 780"/>
                <a:gd name="T106" fmla="*/ 2147483646 w 500"/>
                <a:gd name="T107" fmla="*/ 2147483646 h 780"/>
                <a:gd name="T108" fmla="*/ 2147483646 w 500"/>
                <a:gd name="T109" fmla="*/ 2147483646 h 780"/>
                <a:gd name="T110" fmla="*/ 2147483646 w 500"/>
                <a:gd name="T111" fmla="*/ 2147483646 h 780"/>
                <a:gd name="T112" fmla="*/ 2147483646 w 500"/>
                <a:gd name="T113" fmla="*/ 2147483646 h 780"/>
                <a:gd name="T114" fmla="*/ 2147483646 w 500"/>
                <a:gd name="T115" fmla="*/ 2147483646 h 780"/>
                <a:gd name="T116" fmla="*/ 2147483646 w 500"/>
                <a:gd name="T117" fmla="*/ 2147483646 h 780"/>
                <a:gd name="T118" fmla="*/ 2147483646 w 500"/>
                <a:gd name="T119" fmla="*/ 2147483646 h 780"/>
                <a:gd name="T120" fmla="*/ 2147483646 w 500"/>
                <a:gd name="T121" fmla="*/ 2147483646 h 78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00"/>
                <a:gd name="T184" fmla="*/ 0 h 780"/>
                <a:gd name="T185" fmla="*/ 500 w 500"/>
                <a:gd name="T186" fmla="*/ 780 h 78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00" h="780">
                  <a:moveTo>
                    <a:pt x="114" y="752"/>
                  </a:moveTo>
                  <a:lnTo>
                    <a:pt x="114" y="746"/>
                  </a:lnTo>
                  <a:lnTo>
                    <a:pt x="114" y="740"/>
                  </a:lnTo>
                  <a:lnTo>
                    <a:pt x="119" y="735"/>
                  </a:lnTo>
                  <a:lnTo>
                    <a:pt x="119" y="729"/>
                  </a:lnTo>
                  <a:lnTo>
                    <a:pt x="114" y="717"/>
                  </a:lnTo>
                  <a:lnTo>
                    <a:pt x="114" y="712"/>
                  </a:lnTo>
                  <a:lnTo>
                    <a:pt x="114" y="706"/>
                  </a:lnTo>
                  <a:lnTo>
                    <a:pt x="114" y="700"/>
                  </a:lnTo>
                  <a:lnTo>
                    <a:pt x="109" y="700"/>
                  </a:lnTo>
                  <a:lnTo>
                    <a:pt x="109" y="695"/>
                  </a:lnTo>
                  <a:lnTo>
                    <a:pt x="109" y="689"/>
                  </a:lnTo>
                  <a:lnTo>
                    <a:pt x="109" y="683"/>
                  </a:lnTo>
                  <a:lnTo>
                    <a:pt x="114" y="678"/>
                  </a:lnTo>
                  <a:lnTo>
                    <a:pt x="114" y="672"/>
                  </a:lnTo>
                  <a:lnTo>
                    <a:pt x="114" y="666"/>
                  </a:lnTo>
                  <a:lnTo>
                    <a:pt x="114" y="660"/>
                  </a:lnTo>
                  <a:lnTo>
                    <a:pt x="114" y="655"/>
                  </a:lnTo>
                  <a:lnTo>
                    <a:pt x="114" y="649"/>
                  </a:lnTo>
                  <a:lnTo>
                    <a:pt x="114" y="643"/>
                  </a:lnTo>
                  <a:lnTo>
                    <a:pt x="109" y="643"/>
                  </a:lnTo>
                  <a:lnTo>
                    <a:pt x="104" y="643"/>
                  </a:lnTo>
                  <a:lnTo>
                    <a:pt x="98" y="643"/>
                  </a:lnTo>
                  <a:lnTo>
                    <a:pt x="98" y="638"/>
                  </a:lnTo>
                  <a:lnTo>
                    <a:pt x="93" y="643"/>
                  </a:lnTo>
                  <a:lnTo>
                    <a:pt x="88" y="643"/>
                  </a:lnTo>
                  <a:lnTo>
                    <a:pt x="83" y="643"/>
                  </a:lnTo>
                  <a:lnTo>
                    <a:pt x="78" y="643"/>
                  </a:lnTo>
                  <a:lnTo>
                    <a:pt x="73" y="643"/>
                  </a:lnTo>
                  <a:lnTo>
                    <a:pt x="73" y="638"/>
                  </a:lnTo>
                  <a:lnTo>
                    <a:pt x="73" y="632"/>
                  </a:lnTo>
                  <a:lnTo>
                    <a:pt x="78" y="632"/>
                  </a:lnTo>
                  <a:lnTo>
                    <a:pt x="73" y="632"/>
                  </a:lnTo>
                  <a:lnTo>
                    <a:pt x="73" y="626"/>
                  </a:lnTo>
                  <a:lnTo>
                    <a:pt x="73" y="621"/>
                  </a:lnTo>
                  <a:lnTo>
                    <a:pt x="67" y="615"/>
                  </a:lnTo>
                  <a:lnTo>
                    <a:pt x="67" y="621"/>
                  </a:lnTo>
                  <a:lnTo>
                    <a:pt x="62" y="621"/>
                  </a:lnTo>
                  <a:lnTo>
                    <a:pt x="57" y="621"/>
                  </a:lnTo>
                  <a:lnTo>
                    <a:pt x="52" y="626"/>
                  </a:lnTo>
                  <a:lnTo>
                    <a:pt x="52" y="632"/>
                  </a:lnTo>
                  <a:lnTo>
                    <a:pt x="47" y="638"/>
                  </a:lnTo>
                  <a:lnTo>
                    <a:pt x="42" y="638"/>
                  </a:lnTo>
                  <a:lnTo>
                    <a:pt x="42" y="643"/>
                  </a:lnTo>
                  <a:lnTo>
                    <a:pt x="37" y="643"/>
                  </a:lnTo>
                  <a:lnTo>
                    <a:pt x="37" y="638"/>
                  </a:lnTo>
                  <a:lnTo>
                    <a:pt x="31" y="632"/>
                  </a:lnTo>
                  <a:lnTo>
                    <a:pt x="26" y="632"/>
                  </a:lnTo>
                  <a:lnTo>
                    <a:pt x="26" y="615"/>
                  </a:lnTo>
                  <a:lnTo>
                    <a:pt x="26" y="609"/>
                  </a:lnTo>
                  <a:lnTo>
                    <a:pt x="26" y="564"/>
                  </a:lnTo>
                  <a:lnTo>
                    <a:pt x="21" y="564"/>
                  </a:lnTo>
                  <a:lnTo>
                    <a:pt x="16" y="564"/>
                  </a:lnTo>
                  <a:lnTo>
                    <a:pt x="16" y="558"/>
                  </a:lnTo>
                  <a:lnTo>
                    <a:pt x="11" y="558"/>
                  </a:lnTo>
                  <a:lnTo>
                    <a:pt x="0" y="552"/>
                  </a:lnTo>
                  <a:lnTo>
                    <a:pt x="6" y="552"/>
                  </a:lnTo>
                  <a:lnTo>
                    <a:pt x="6" y="547"/>
                  </a:lnTo>
                  <a:lnTo>
                    <a:pt x="0" y="547"/>
                  </a:lnTo>
                  <a:lnTo>
                    <a:pt x="0" y="541"/>
                  </a:lnTo>
                  <a:lnTo>
                    <a:pt x="0" y="535"/>
                  </a:lnTo>
                  <a:lnTo>
                    <a:pt x="0" y="529"/>
                  </a:lnTo>
                  <a:lnTo>
                    <a:pt x="0" y="535"/>
                  </a:lnTo>
                  <a:lnTo>
                    <a:pt x="6" y="535"/>
                  </a:lnTo>
                  <a:lnTo>
                    <a:pt x="11" y="535"/>
                  </a:lnTo>
                  <a:lnTo>
                    <a:pt x="16" y="535"/>
                  </a:lnTo>
                  <a:lnTo>
                    <a:pt x="21" y="535"/>
                  </a:lnTo>
                  <a:lnTo>
                    <a:pt x="21" y="529"/>
                  </a:lnTo>
                  <a:lnTo>
                    <a:pt x="16" y="529"/>
                  </a:lnTo>
                  <a:lnTo>
                    <a:pt x="16" y="524"/>
                  </a:lnTo>
                  <a:lnTo>
                    <a:pt x="21" y="518"/>
                  </a:lnTo>
                  <a:lnTo>
                    <a:pt x="26" y="512"/>
                  </a:lnTo>
                  <a:lnTo>
                    <a:pt x="31" y="512"/>
                  </a:lnTo>
                  <a:lnTo>
                    <a:pt x="31" y="507"/>
                  </a:lnTo>
                  <a:lnTo>
                    <a:pt x="37" y="507"/>
                  </a:lnTo>
                  <a:lnTo>
                    <a:pt x="42" y="507"/>
                  </a:lnTo>
                  <a:lnTo>
                    <a:pt x="47" y="507"/>
                  </a:lnTo>
                  <a:lnTo>
                    <a:pt x="47" y="501"/>
                  </a:lnTo>
                  <a:lnTo>
                    <a:pt x="47" y="495"/>
                  </a:lnTo>
                  <a:lnTo>
                    <a:pt x="52" y="495"/>
                  </a:lnTo>
                  <a:lnTo>
                    <a:pt x="47" y="490"/>
                  </a:lnTo>
                  <a:lnTo>
                    <a:pt x="52" y="490"/>
                  </a:lnTo>
                  <a:lnTo>
                    <a:pt x="52" y="484"/>
                  </a:lnTo>
                  <a:lnTo>
                    <a:pt x="57" y="478"/>
                  </a:lnTo>
                  <a:lnTo>
                    <a:pt x="52" y="478"/>
                  </a:lnTo>
                  <a:lnTo>
                    <a:pt x="52" y="472"/>
                  </a:lnTo>
                  <a:lnTo>
                    <a:pt x="52" y="467"/>
                  </a:lnTo>
                  <a:lnTo>
                    <a:pt x="57" y="467"/>
                  </a:lnTo>
                  <a:lnTo>
                    <a:pt x="57" y="461"/>
                  </a:lnTo>
                  <a:lnTo>
                    <a:pt x="57" y="455"/>
                  </a:lnTo>
                  <a:lnTo>
                    <a:pt x="57" y="450"/>
                  </a:lnTo>
                  <a:lnTo>
                    <a:pt x="57" y="444"/>
                  </a:lnTo>
                  <a:lnTo>
                    <a:pt x="57" y="438"/>
                  </a:lnTo>
                  <a:lnTo>
                    <a:pt x="62" y="433"/>
                  </a:lnTo>
                  <a:lnTo>
                    <a:pt x="67" y="433"/>
                  </a:lnTo>
                  <a:lnTo>
                    <a:pt x="67" y="427"/>
                  </a:lnTo>
                  <a:lnTo>
                    <a:pt x="62" y="421"/>
                  </a:lnTo>
                  <a:lnTo>
                    <a:pt x="62" y="416"/>
                  </a:lnTo>
                  <a:lnTo>
                    <a:pt x="57" y="410"/>
                  </a:lnTo>
                  <a:lnTo>
                    <a:pt x="57" y="404"/>
                  </a:lnTo>
                  <a:lnTo>
                    <a:pt x="57" y="398"/>
                  </a:lnTo>
                  <a:lnTo>
                    <a:pt x="52" y="398"/>
                  </a:lnTo>
                  <a:lnTo>
                    <a:pt x="57" y="393"/>
                  </a:lnTo>
                  <a:lnTo>
                    <a:pt x="57" y="387"/>
                  </a:lnTo>
                  <a:lnTo>
                    <a:pt x="57" y="381"/>
                  </a:lnTo>
                  <a:lnTo>
                    <a:pt x="52" y="381"/>
                  </a:lnTo>
                  <a:lnTo>
                    <a:pt x="47" y="381"/>
                  </a:lnTo>
                  <a:lnTo>
                    <a:pt x="47" y="376"/>
                  </a:lnTo>
                  <a:lnTo>
                    <a:pt x="47" y="370"/>
                  </a:lnTo>
                  <a:lnTo>
                    <a:pt x="47" y="364"/>
                  </a:lnTo>
                  <a:lnTo>
                    <a:pt x="52" y="364"/>
                  </a:lnTo>
                  <a:lnTo>
                    <a:pt x="57" y="364"/>
                  </a:lnTo>
                  <a:lnTo>
                    <a:pt x="57" y="359"/>
                  </a:lnTo>
                  <a:lnTo>
                    <a:pt x="57" y="353"/>
                  </a:lnTo>
                  <a:lnTo>
                    <a:pt x="62" y="347"/>
                  </a:lnTo>
                  <a:lnTo>
                    <a:pt x="57" y="341"/>
                  </a:lnTo>
                  <a:lnTo>
                    <a:pt x="57" y="336"/>
                  </a:lnTo>
                  <a:lnTo>
                    <a:pt x="52" y="336"/>
                  </a:lnTo>
                  <a:lnTo>
                    <a:pt x="47" y="336"/>
                  </a:lnTo>
                  <a:lnTo>
                    <a:pt x="47" y="330"/>
                  </a:lnTo>
                  <a:lnTo>
                    <a:pt x="47" y="324"/>
                  </a:lnTo>
                  <a:lnTo>
                    <a:pt x="42" y="324"/>
                  </a:lnTo>
                  <a:lnTo>
                    <a:pt x="42" y="319"/>
                  </a:lnTo>
                  <a:lnTo>
                    <a:pt x="37" y="313"/>
                  </a:lnTo>
                  <a:lnTo>
                    <a:pt x="31" y="307"/>
                  </a:lnTo>
                  <a:lnTo>
                    <a:pt x="26" y="307"/>
                  </a:lnTo>
                  <a:lnTo>
                    <a:pt x="21" y="307"/>
                  </a:lnTo>
                  <a:lnTo>
                    <a:pt x="21" y="302"/>
                  </a:lnTo>
                  <a:lnTo>
                    <a:pt x="21" y="296"/>
                  </a:lnTo>
                  <a:lnTo>
                    <a:pt x="21" y="290"/>
                  </a:lnTo>
                  <a:lnTo>
                    <a:pt x="26" y="290"/>
                  </a:lnTo>
                  <a:lnTo>
                    <a:pt x="31" y="290"/>
                  </a:lnTo>
                  <a:lnTo>
                    <a:pt x="31" y="284"/>
                  </a:lnTo>
                  <a:lnTo>
                    <a:pt x="26" y="279"/>
                  </a:lnTo>
                  <a:lnTo>
                    <a:pt x="26" y="273"/>
                  </a:lnTo>
                  <a:lnTo>
                    <a:pt x="42" y="262"/>
                  </a:lnTo>
                  <a:lnTo>
                    <a:pt x="57" y="256"/>
                  </a:lnTo>
                  <a:lnTo>
                    <a:pt x="62" y="245"/>
                  </a:lnTo>
                  <a:lnTo>
                    <a:pt x="67" y="210"/>
                  </a:lnTo>
                  <a:lnTo>
                    <a:pt x="83" y="210"/>
                  </a:lnTo>
                  <a:lnTo>
                    <a:pt x="83" y="199"/>
                  </a:lnTo>
                  <a:lnTo>
                    <a:pt x="78" y="188"/>
                  </a:lnTo>
                  <a:lnTo>
                    <a:pt x="73" y="176"/>
                  </a:lnTo>
                  <a:lnTo>
                    <a:pt x="67" y="171"/>
                  </a:lnTo>
                  <a:lnTo>
                    <a:pt x="67" y="159"/>
                  </a:lnTo>
                  <a:lnTo>
                    <a:pt x="67" y="131"/>
                  </a:lnTo>
                  <a:lnTo>
                    <a:pt x="62" y="125"/>
                  </a:lnTo>
                  <a:lnTo>
                    <a:pt x="57" y="125"/>
                  </a:lnTo>
                  <a:lnTo>
                    <a:pt x="52" y="125"/>
                  </a:lnTo>
                  <a:lnTo>
                    <a:pt x="42" y="119"/>
                  </a:lnTo>
                  <a:lnTo>
                    <a:pt x="31" y="108"/>
                  </a:lnTo>
                  <a:lnTo>
                    <a:pt x="31" y="97"/>
                  </a:lnTo>
                  <a:lnTo>
                    <a:pt x="37" y="91"/>
                  </a:lnTo>
                  <a:lnTo>
                    <a:pt x="47" y="79"/>
                  </a:lnTo>
                  <a:lnTo>
                    <a:pt x="52" y="74"/>
                  </a:lnTo>
                  <a:lnTo>
                    <a:pt x="62" y="62"/>
                  </a:lnTo>
                  <a:lnTo>
                    <a:pt x="67" y="57"/>
                  </a:lnTo>
                  <a:lnTo>
                    <a:pt x="67" y="51"/>
                  </a:lnTo>
                  <a:lnTo>
                    <a:pt x="73" y="51"/>
                  </a:lnTo>
                  <a:lnTo>
                    <a:pt x="83" y="51"/>
                  </a:lnTo>
                  <a:lnTo>
                    <a:pt x="88" y="57"/>
                  </a:lnTo>
                  <a:lnTo>
                    <a:pt x="93" y="57"/>
                  </a:lnTo>
                  <a:lnTo>
                    <a:pt x="104" y="51"/>
                  </a:lnTo>
                  <a:lnTo>
                    <a:pt x="109" y="51"/>
                  </a:lnTo>
                  <a:lnTo>
                    <a:pt x="114" y="51"/>
                  </a:lnTo>
                  <a:lnTo>
                    <a:pt x="134" y="62"/>
                  </a:lnTo>
                  <a:lnTo>
                    <a:pt x="150" y="45"/>
                  </a:lnTo>
                  <a:lnTo>
                    <a:pt x="165" y="51"/>
                  </a:lnTo>
                  <a:lnTo>
                    <a:pt x="176" y="51"/>
                  </a:lnTo>
                  <a:lnTo>
                    <a:pt x="186" y="51"/>
                  </a:lnTo>
                  <a:lnTo>
                    <a:pt x="196" y="51"/>
                  </a:lnTo>
                  <a:lnTo>
                    <a:pt x="201" y="45"/>
                  </a:lnTo>
                  <a:lnTo>
                    <a:pt x="212" y="45"/>
                  </a:lnTo>
                  <a:lnTo>
                    <a:pt x="217" y="51"/>
                  </a:lnTo>
                  <a:lnTo>
                    <a:pt x="222" y="51"/>
                  </a:lnTo>
                  <a:lnTo>
                    <a:pt x="227" y="51"/>
                  </a:lnTo>
                  <a:lnTo>
                    <a:pt x="232" y="51"/>
                  </a:lnTo>
                  <a:lnTo>
                    <a:pt x="232" y="45"/>
                  </a:lnTo>
                  <a:lnTo>
                    <a:pt x="243" y="45"/>
                  </a:lnTo>
                  <a:lnTo>
                    <a:pt x="243" y="51"/>
                  </a:lnTo>
                  <a:lnTo>
                    <a:pt x="253" y="51"/>
                  </a:lnTo>
                  <a:lnTo>
                    <a:pt x="258" y="51"/>
                  </a:lnTo>
                  <a:lnTo>
                    <a:pt x="269" y="51"/>
                  </a:lnTo>
                  <a:lnTo>
                    <a:pt x="274" y="40"/>
                  </a:lnTo>
                  <a:lnTo>
                    <a:pt x="279" y="40"/>
                  </a:lnTo>
                  <a:lnTo>
                    <a:pt x="284" y="40"/>
                  </a:lnTo>
                  <a:lnTo>
                    <a:pt x="289" y="34"/>
                  </a:lnTo>
                  <a:lnTo>
                    <a:pt x="294" y="28"/>
                  </a:lnTo>
                  <a:lnTo>
                    <a:pt x="299" y="28"/>
                  </a:lnTo>
                  <a:lnTo>
                    <a:pt x="305" y="28"/>
                  </a:lnTo>
                  <a:lnTo>
                    <a:pt x="310" y="17"/>
                  </a:lnTo>
                  <a:lnTo>
                    <a:pt x="315" y="17"/>
                  </a:lnTo>
                  <a:lnTo>
                    <a:pt x="320" y="5"/>
                  </a:lnTo>
                  <a:lnTo>
                    <a:pt x="325" y="5"/>
                  </a:lnTo>
                  <a:lnTo>
                    <a:pt x="336" y="5"/>
                  </a:lnTo>
                  <a:lnTo>
                    <a:pt x="341" y="5"/>
                  </a:lnTo>
                  <a:lnTo>
                    <a:pt x="351" y="5"/>
                  </a:lnTo>
                  <a:lnTo>
                    <a:pt x="356" y="5"/>
                  </a:lnTo>
                  <a:lnTo>
                    <a:pt x="366" y="0"/>
                  </a:lnTo>
                  <a:lnTo>
                    <a:pt x="382" y="45"/>
                  </a:lnTo>
                  <a:lnTo>
                    <a:pt x="392" y="40"/>
                  </a:lnTo>
                  <a:lnTo>
                    <a:pt x="403" y="62"/>
                  </a:lnTo>
                  <a:lnTo>
                    <a:pt x="408" y="68"/>
                  </a:lnTo>
                  <a:lnTo>
                    <a:pt x="413" y="74"/>
                  </a:lnTo>
                  <a:lnTo>
                    <a:pt x="413" y="79"/>
                  </a:lnTo>
                  <a:lnTo>
                    <a:pt x="403" y="91"/>
                  </a:lnTo>
                  <a:lnTo>
                    <a:pt x="403" y="108"/>
                  </a:lnTo>
                  <a:lnTo>
                    <a:pt x="403" y="114"/>
                  </a:lnTo>
                  <a:lnTo>
                    <a:pt x="397" y="114"/>
                  </a:lnTo>
                  <a:lnTo>
                    <a:pt x="397" y="119"/>
                  </a:lnTo>
                  <a:lnTo>
                    <a:pt x="392" y="119"/>
                  </a:lnTo>
                  <a:lnTo>
                    <a:pt x="387" y="125"/>
                  </a:lnTo>
                  <a:lnTo>
                    <a:pt x="382" y="125"/>
                  </a:lnTo>
                  <a:lnTo>
                    <a:pt x="382" y="131"/>
                  </a:lnTo>
                  <a:lnTo>
                    <a:pt x="377" y="131"/>
                  </a:lnTo>
                  <a:lnTo>
                    <a:pt x="372" y="136"/>
                  </a:lnTo>
                  <a:lnTo>
                    <a:pt x="366" y="142"/>
                  </a:lnTo>
                  <a:lnTo>
                    <a:pt x="366" y="148"/>
                  </a:lnTo>
                  <a:lnTo>
                    <a:pt x="361" y="148"/>
                  </a:lnTo>
                  <a:lnTo>
                    <a:pt x="356" y="148"/>
                  </a:lnTo>
                  <a:lnTo>
                    <a:pt x="351" y="148"/>
                  </a:lnTo>
                  <a:lnTo>
                    <a:pt x="346" y="148"/>
                  </a:lnTo>
                  <a:lnTo>
                    <a:pt x="346" y="153"/>
                  </a:lnTo>
                  <a:lnTo>
                    <a:pt x="346" y="159"/>
                  </a:lnTo>
                  <a:lnTo>
                    <a:pt x="346" y="165"/>
                  </a:lnTo>
                  <a:lnTo>
                    <a:pt x="346" y="171"/>
                  </a:lnTo>
                  <a:lnTo>
                    <a:pt x="341" y="176"/>
                  </a:lnTo>
                  <a:lnTo>
                    <a:pt x="336" y="182"/>
                  </a:lnTo>
                  <a:lnTo>
                    <a:pt x="330" y="193"/>
                  </a:lnTo>
                  <a:lnTo>
                    <a:pt x="325" y="199"/>
                  </a:lnTo>
                  <a:lnTo>
                    <a:pt x="320" y="205"/>
                  </a:lnTo>
                  <a:lnTo>
                    <a:pt x="315" y="210"/>
                  </a:lnTo>
                  <a:lnTo>
                    <a:pt x="320" y="216"/>
                  </a:lnTo>
                  <a:lnTo>
                    <a:pt x="325" y="222"/>
                  </a:lnTo>
                  <a:lnTo>
                    <a:pt x="325" y="245"/>
                  </a:lnTo>
                  <a:lnTo>
                    <a:pt x="305" y="267"/>
                  </a:lnTo>
                  <a:lnTo>
                    <a:pt x="330" y="290"/>
                  </a:lnTo>
                  <a:lnTo>
                    <a:pt x="330" y="313"/>
                  </a:lnTo>
                  <a:lnTo>
                    <a:pt x="361" y="353"/>
                  </a:lnTo>
                  <a:lnTo>
                    <a:pt x="377" y="376"/>
                  </a:lnTo>
                  <a:lnTo>
                    <a:pt x="387" y="364"/>
                  </a:lnTo>
                  <a:lnTo>
                    <a:pt x="397" y="364"/>
                  </a:lnTo>
                  <a:lnTo>
                    <a:pt x="413" y="364"/>
                  </a:lnTo>
                  <a:lnTo>
                    <a:pt x="433" y="376"/>
                  </a:lnTo>
                  <a:lnTo>
                    <a:pt x="449" y="376"/>
                  </a:lnTo>
                  <a:lnTo>
                    <a:pt x="449" y="416"/>
                  </a:lnTo>
                  <a:lnTo>
                    <a:pt x="449" y="438"/>
                  </a:lnTo>
                  <a:lnTo>
                    <a:pt x="470" y="450"/>
                  </a:lnTo>
                  <a:lnTo>
                    <a:pt x="490" y="455"/>
                  </a:lnTo>
                  <a:lnTo>
                    <a:pt x="500" y="455"/>
                  </a:lnTo>
                  <a:lnTo>
                    <a:pt x="500" y="467"/>
                  </a:lnTo>
                  <a:lnTo>
                    <a:pt x="500" y="472"/>
                  </a:lnTo>
                  <a:lnTo>
                    <a:pt x="500" y="478"/>
                  </a:lnTo>
                  <a:lnTo>
                    <a:pt x="500" y="484"/>
                  </a:lnTo>
                  <a:lnTo>
                    <a:pt x="495" y="490"/>
                  </a:lnTo>
                  <a:lnTo>
                    <a:pt x="495" y="495"/>
                  </a:lnTo>
                  <a:lnTo>
                    <a:pt x="490" y="495"/>
                  </a:lnTo>
                  <a:lnTo>
                    <a:pt x="490" y="501"/>
                  </a:lnTo>
                  <a:lnTo>
                    <a:pt x="485" y="507"/>
                  </a:lnTo>
                  <a:lnTo>
                    <a:pt x="480" y="512"/>
                  </a:lnTo>
                  <a:lnTo>
                    <a:pt x="480" y="518"/>
                  </a:lnTo>
                  <a:lnTo>
                    <a:pt x="480" y="524"/>
                  </a:lnTo>
                  <a:lnTo>
                    <a:pt x="475" y="535"/>
                  </a:lnTo>
                  <a:lnTo>
                    <a:pt x="475" y="541"/>
                  </a:lnTo>
                  <a:lnTo>
                    <a:pt x="475" y="552"/>
                  </a:lnTo>
                  <a:lnTo>
                    <a:pt x="475" y="558"/>
                  </a:lnTo>
                  <a:lnTo>
                    <a:pt x="475" y="564"/>
                  </a:lnTo>
                  <a:lnTo>
                    <a:pt x="475" y="569"/>
                  </a:lnTo>
                  <a:lnTo>
                    <a:pt x="475" y="575"/>
                  </a:lnTo>
                  <a:lnTo>
                    <a:pt x="475" y="592"/>
                  </a:lnTo>
                  <a:lnTo>
                    <a:pt x="475" y="598"/>
                  </a:lnTo>
                  <a:lnTo>
                    <a:pt x="475" y="615"/>
                  </a:lnTo>
                  <a:lnTo>
                    <a:pt x="475" y="621"/>
                  </a:lnTo>
                  <a:lnTo>
                    <a:pt x="470" y="626"/>
                  </a:lnTo>
                  <a:lnTo>
                    <a:pt x="449" y="643"/>
                  </a:lnTo>
                  <a:lnTo>
                    <a:pt x="433" y="655"/>
                  </a:lnTo>
                  <a:lnTo>
                    <a:pt x="418" y="649"/>
                  </a:lnTo>
                  <a:lnTo>
                    <a:pt x="408" y="643"/>
                  </a:lnTo>
                  <a:lnTo>
                    <a:pt x="397" y="643"/>
                  </a:lnTo>
                  <a:lnTo>
                    <a:pt x="372" y="638"/>
                  </a:lnTo>
                  <a:lnTo>
                    <a:pt x="356" y="638"/>
                  </a:lnTo>
                  <a:lnTo>
                    <a:pt x="351" y="649"/>
                  </a:lnTo>
                  <a:lnTo>
                    <a:pt x="346" y="649"/>
                  </a:lnTo>
                  <a:lnTo>
                    <a:pt x="315" y="638"/>
                  </a:lnTo>
                  <a:lnTo>
                    <a:pt x="310" y="672"/>
                  </a:lnTo>
                  <a:lnTo>
                    <a:pt x="299" y="700"/>
                  </a:lnTo>
                  <a:lnTo>
                    <a:pt x="222" y="672"/>
                  </a:lnTo>
                  <a:lnTo>
                    <a:pt x="222" y="678"/>
                  </a:lnTo>
                  <a:lnTo>
                    <a:pt x="222" y="683"/>
                  </a:lnTo>
                  <a:lnTo>
                    <a:pt x="222" y="689"/>
                  </a:lnTo>
                  <a:lnTo>
                    <a:pt x="227" y="695"/>
                  </a:lnTo>
                  <a:lnTo>
                    <a:pt x="232" y="695"/>
                  </a:lnTo>
                  <a:lnTo>
                    <a:pt x="227" y="695"/>
                  </a:lnTo>
                  <a:lnTo>
                    <a:pt x="222" y="706"/>
                  </a:lnTo>
                  <a:lnTo>
                    <a:pt x="222" y="712"/>
                  </a:lnTo>
                  <a:lnTo>
                    <a:pt x="227" y="717"/>
                  </a:lnTo>
                  <a:lnTo>
                    <a:pt x="232" y="717"/>
                  </a:lnTo>
                  <a:lnTo>
                    <a:pt x="232" y="723"/>
                  </a:lnTo>
                  <a:lnTo>
                    <a:pt x="232" y="735"/>
                  </a:lnTo>
                  <a:lnTo>
                    <a:pt x="227" y="735"/>
                  </a:lnTo>
                  <a:lnTo>
                    <a:pt x="201" y="735"/>
                  </a:lnTo>
                  <a:lnTo>
                    <a:pt x="191" y="763"/>
                  </a:lnTo>
                  <a:lnTo>
                    <a:pt x="191" y="774"/>
                  </a:lnTo>
                  <a:lnTo>
                    <a:pt x="181" y="774"/>
                  </a:lnTo>
                  <a:lnTo>
                    <a:pt x="181" y="780"/>
                  </a:lnTo>
                  <a:lnTo>
                    <a:pt x="155" y="780"/>
                  </a:lnTo>
                  <a:lnTo>
                    <a:pt x="129" y="763"/>
                  </a:lnTo>
                  <a:lnTo>
                    <a:pt x="114" y="75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80" name="Freeform 41"/>
            <p:cNvSpPr>
              <a:spLocks/>
            </p:cNvSpPr>
            <p:nvPr/>
          </p:nvSpPr>
          <p:spPr bwMode="auto">
            <a:xfrm>
              <a:off x="6088685" y="5541964"/>
              <a:ext cx="1022113" cy="866775"/>
            </a:xfrm>
            <a:custGeom>
              <a:avLst/>
              <a:gdLst>
                <a:gd name="T0" fmla="*/ 2147483646 w 784"/>
                <a:gd name="T1" fmla="*/ 0 h 638"/>
                <a:gd name="T2" fmla="*/ 2147483646 w 784"/>
                <a:gd name="T3" fmla="*/ 2147483646 h 638"/>
                <a:gd name="T4" fmla="*/ 2147483646 w 784"/>
                <a:gd name="T5" fmla="*/ 2147483646 h 638"/>
                <a:gd name="T6" fmla="*/ 2147483646 w 784"/>
                <a:gd name="T7" fmla="*/ 2147483646 h 638"/>
                <a:gd name="T8" fmla="*/ 2147483646 w 784"/>
                <a:gd name="T9" fmla="*/ 2147483646 h 638"/>
                <a:gd name="T10" fmla="*/ 2147483646 w 784"/>
                <a:gd name="T11" fmla="*/ 2147483646 h 638"/>
                <a:gd name="T12" fmla="*/ 2147483646 w 784"/>
                <a:gd name="T13" fmla="*/ 2147483646 h 638"/>
                <a:gd name="T14" fmla="*/ 2147483646 w 784"/>
                <a:gd name="T15" fmla="*/ 2147483646 h 638"/>
                <a:gd name="T16" fmla="*/ 2147483646 w 784"/>
                <a:gd name="T17" fmla="*/ 2147483646 h 638"/>
                <a:gd name="T18" fmla="*/ 2147483646 w 784"/>
                <a:gd name="T19" fmla="*/ 2147483646 h 638"/>
                <a:gd name="T20" fmla="*/ 2147483646 w 784"/>
                <a:gd name="T21" fmla="*/ 2147483646 h 638"/>
                <a:gd name="T22" fmla="*/ 2147483646 w 784"/>
                <a:gd name="T23" fmla="*/ 2147483646 h 638"/>
                <a:gd name="T24" fmla="*/ 2147483646 w 784"/>
                <a:gd name="T25" fmla="*/ 2147483646 h 638"/>
                <a:gd name="T26" fmla="*/ 2147483646 w 784"/>
                <a:gd name="T27" fmla="*/ 2147483646 h 638"/>
                <a:gd name="T28" fmla="*/ 2147483646 w 784"/>
                <a:gd name="T29" fmla="*/ 2147483646 h 638"/>
                <a:gd name="T30" fmla="*/ 2147483646 w 784"/>
                <a:gd name="T31" fmla="*/ 2147483646 h 638"/>
                <a:gd name="T32" fmla="*/ 2147483646 w 784"/>
                <a:gd name="T33" fmla="*/ 2147483646 h 638"/>
                <a:gd name="T34" fmla="*/ 2147483646 w 784"/>
                <a:gd name="T35" fmla="*/ 2147483646 h 638"/>
                <a:gd name="T36" fmla="*/ 2147483646 w 784"/>
                <a:gd name="T37" fmla="*/ 2147483646 h 638"/>
                <a:gd name="T38" fmla="*/ 2147483646 w 784"/>
                <a:gd name="T39" fmla="*/ 2147483646 h 638"/>
                <a:gd name="T40" fmla="*/ 2147483646 w 784"/>
                <a:gd name="T41" fmla="*/ 2147483646 h 638"/>
                <a:gd name="T42" fmla="*/ 2147483646 w 784"/>
                <a:gd name="T43" fmla="*/ 2147483646 h 638"/>
                <a:gd name="T44" fmla="*/ 2147483646 w 784"/>
                <a:gd name="T45" fmla="*/ 2147483646 h 638"/>
                <a:gd name="T46" fmla="*/ 2147483646 w 784"/>
                <a:gd name="T47" fmla="*/ 2147483646 h 638"/>
                <a:gd name="T48" fmla="*/ 2147483646 w 784"/>
                <a:gd name="T49" fmla="*/ 2147483646 h 638"/>
                <a:gd name="T50" fmla="*/ 2147483646 w 784"/>
                <a:gd name="T51" fmla="*/ 2147483646 h 638"/>
                <a:gd name="T52" fmla="*/ 2147483646 w 784"/>
                <a:gd name="T53" fmla="*/ 2147483646 h 638"/>
                <a:gd name="T54" fmla="*/ 2147483646 w 784"/>
                <a:gd name="T55" fmla="*/ 2147483646 h 638"/>
                <a:gd name="T56" fmla="*/ 2147483646 w 784"/>
                <a:gd name="T57" fmla="*/ 2147483646 h 638"/>
                <a:gd name="T58" fmla="*/ 2147483646 w 784"/>
                <a:gd name="T59" fmla="*/ 2147483646 h 638"/>
                <a:gd name="T60" fmla="*/ 2147483646 w 784"/>
                <a:gd name="T61" fmla="*/ 2147483646 h 638"/>
                <a:gd name="T62" fmla="*/ 2147483646 w 784"/>
                <a:gd name="T63" fmla="*/ 2147483646 h 638"/>
                <a:gd name="T64" fmla="*/ 2147483646 w 784"/>
                <a:gd name="T65" fmla="*/ 2147483646 h 638"/>
                <a:gd name="T66" fmla="*/ 2147483646 w 784"/>
                <a:gd name="T67" fmla="*/ 2147483646 h 638"/>
                <a:gd name="T68" fmla="*/ 2147483646 w 784"/>
                <a:gd name="T69" fmla="*/ 2147483646 h 638"/>
                <a:gd name="T70" fmla="*/ 2147483646 w 784"/>
                <a:gd name="T71" fmla="*/ 2147483646 h 638"/>
                <a:gd name="T72" fmla="*/ 2147483646 w 784"/>
                <a:gd name="T73" fmla="*/ 2147483646 h 638"/>
                <a:gd name="T74" fmla="*/ 2147483646 w 784"/>
                <a:gd name="T75" fmla="*/ 2147483646 h 638"/>
                <a:gd name="T76" fmla="*/ 2147483646 w 784"/>
                <a:gd name="T77" fmla="*/ 2147483646 h 638"/>
                <a:gd name="T78" fmla="*/ 2147483646 w 784"/>
                <a:gd name="T79" fmla="*/ 2147483646 h 638"/>
                <a:gd name="T80" fmla="*/ 2147483646 w 784"/>
                <a:gd name="T81" fmla="*/ 2147483646 h 638"/>
                <a:gd name="T82" fmla="*/ 2147483646 w 784"/>
                <a:gd name="T83" fmla="*/ 2147483646 h 638"/>
                <a:gd name="T84" fmla="*/ 2147483646 w 784"/>
                <a:gd name="T85" fmla="*/ 2147483646 h 638"/>
                <a:gd name="T86" fmla="*/ 2147483646 w 784"/>
                <a:gd name="T87" fmla="*/ 2147483646 h 638"/>
                <a:gd name="T88" fmla="*/ 2147483646 w 784"/>
                <a:gd name="T89" fmla="*/ 2147483646 h 638"/>
                <a:gd name="T90" fmla="*/ 0 w 784"/>
                <a:gd name="T91" fmla="*/ 2147483646 h 638"/>
                <a:gd name="T92" fmla="*/ 2147483646 w 784"/>
                <a:gd name="T93" fmla="*/ 2147483646 h 638"/>
                <a:gd name="T94" fmla="*/ 2147483646 w 784"/>
                <a:gd name="T95" fmla="*/ 2147483646 h 638"/>
                <a:gd name="T96" fmla="*/ 2147483646 w 784"/>
                <a:gd name="T97" fmla="*/ 2147483646 h 638"/>
                <a:gd name="T98" fmla="*/ 2147483646 w 784"/>
                <a:gd name="T99" fmla="*/ 2147483646 h 638"/>
                <a:gd name="T100" fmla="*/ 2147483646 w 784"/>
                <a:gd name="T101" fmla="*/ 2147483646 h 638"/>
                <a:gd name="T102" fmla="*/ 2147483646 w 784"/>
                <a:gd name="T103" fmla="*/ 2147483646 h 638"/>
                <a:gd name="T104" fmla="*/ 2147483646 w 784"/>
                <a:gd name="T105" fmla="*/ 2147483646 h 638"/>
                <a:gd name="T106" fmla="*/ 2147483646 w 784"/>
                <a:gd name="T107" fmla="*/ 2147483646 h 638"/>
                <a:gd name="T108" fmla="*/ 2147483646 w 784"/>
                <a:gd name="T109" fmla="*/ 2147483646 h 63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84"/>
                <a:gd name="T166" fmla="*/ 0 h 638"/>
                <a:gd name="T167" fmla="*/ 784 w 784"/>
                <a:gd name="T168" fmla="*/ 638 h 63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84" h="638">
                  <a:moveTo>
                    <a:pt x="263" y="34"/>
                  </a:moveTo>
                  <a:lnTo>
                    <a:pt x="340" y="62"/>
                  </a:lnTo>
                  <a:lnTo>
                    <a:pt x="351" y="34"/>
                  </a:lnTo>
                  <a:lnTo>
                    <a:pt x="356" y="0"/>
                  </a:lnTo>
                  <a:lnTo>
                    <a:pt x="387" y="11"/>
                  </a:lnTo>
                  <a:lnTo>
                    <a:pt x="392" y="11"/>
                  </a:lnTo>
                  <a:lnTo>
                    <a:pt x="392" y="17"/>
                  </a:lnTo>
                  <a:lnTo>
                    <a:pt x="361" y="176"/>
                  </a:lnTo>
                  <a:lnTo>
                    <a:pt x="361" y="182"/>
                  </a:lnTo>
                  <a:lnTo>
                    <a:pt x="356" y="182"/>
                  </a:lnTo>
                  <a:lnTo>
                    <a:pt x="356" y="188"/>
                  </a:lnTo>
                  <a:lnTo>
                    <a:pt x="361" y="188"/>
                  </a:lnTo>
                  <a:lnTo>
                    <a:pt x="361" y="193"/>
                  </a:lnTo>
                  <a:lnTo>
                    <a:pt x="361" y="199"/>
                  </a:lnTo>
                  <a:lnTo>
                    <a:pt x="361" y="205"/>
                  </a:lnTo>
                  <a:lnTo>
                    <a:pt x="361" y="210"/>
                  </a:lnTo>
                  <a:lnTo>
                    <a:pt x="366" y="216"/>
                  </a:lnTo>
                  <a:lnTo>
                    <a:pt x="361" y="216"/>
                  </a:lnTo>
                  <a:lnTo>
                    <a:pt x="366" y="222"/>
                  </a:lnTo>
                  <a:lnTo>
                    <a:pt x="366" y="228"/>
                  </a:lnTo>
                  <a:lnTo>
                    <a:pt x="371" y="228"/>
                  </a:lnTo>
                  <a:lnTo>
                    <a:pt x="377" y="228"/>
                  </a:lnTo>
                  <a:lnTo>
                    <a:pt x="382" y="228"/>
                  </a:lnTo>
                  <a:lnTo>
                    <a:pt x="382" y="222"/>
                  </a:lnTo>
                  <a:lnTo>
                    <a:pt x="387" y="222"/>
                  </a:lnTo>
                  <a:lnTo>
                    <a:pt x="387" y="228"/>
                  </a:lnTo>
                  <a:lnTo>
                    <a:pt x="382" y="233"/>
                  </a:lnTo>
                  <a:lnTo>
                    <a:pt x="382" y="239"/>
                  </a:lnTo>
                  <a:lnTo>
                    <a:pt x="392" y="233"/>
                  </a:lnTo>
                  <a:lnTo>
                    <a:pt x="397" y="233"/>
                  </a:lnTo>
                  <a:lnTo>
                    <a:pt x="402" y="245"/>
                  </a:lnTo>
                  <a:lnTo>
                    <a:pt x="402" y="250"/>
                  </a:lnTo>
                  <a:lnTo>
                    <a:pt x="407" y="250"/>
                  </a:lnTo>
                  <a:lnTo>
                    <a:pt x="413" y="256"/>
                  </a:lnTo>
                  <a:lnTo>
                    <a:pt x="413" y="262"/>
                  </a:lnTo>
                  <a:lnTo>
                    <a:pt x="418" y="267"/>
                  </a:lnTo>
                  <a:lnTo>
                    <a:pt x="423" y="267"/>
                  </a:lnTo>
                  <a:lnTo>
                    <a:pt x="428" y="273"/>
                  </a:lnTo>
                  <a:lnTo>
                    <a:pt x="428" y="267"/>
                  </a:lnTo>
                  <a:lnTo>
                    <a:pt x="433" y="267"/>
                  </a:lnTo>
                  <a:lnTo>
                    <a:pt x="438" y="267"/>
                  </a:lnTo>
                  <a:lnTo>
                    <a:pt x="444" y="262"/>
                  </a:lnTo>
                  <a:lnTo>
                    <a:pt x="449" y="262"/>
                  </a:lnTo>
                  <a:lnTo>
                    <a:pt x="454" y="262"/>
                  </a:lnTo>
                  <a:lnTo>
                    <a:pt x="459" y="262"/>
                  </a:lnTo>
                  <a:lnTo>
                    <a:pt x="459" y="256"/>
                  </a:lnTo>
                  <a:lnTo>
                    <a:pt x="464" y="250"/>
                  </a:lnTo>
                  <a:lnTo>
                    <a:pt x="464" y="245"/>
                  </a:lnTo>
                  <a:lnTo>
                    <a:pt x="469" y="245"/>
                  </a:lnTo>
                  <a:lnTo>
                    <a:pt x="474" y="262"/>
                  </a:lnTo>
                  <a:lnTo>
                    <a:pt x="480" y="262"/>
                  </a:lnTo>
                  <a:lnTo>
                    <a:pt x="485" y="262"/>
                  </a:lnTo>
                  <a:lnTo>
                    <a:pt x="490" y="256"/>
                  </a:lnTo>
                  <a:lnTo>
                    <a:pt x="490" y="262"/>
                  </a:lnTo>
                  <a:lnTo>
                    <a:pt x="495" y="262"/>
                  </a:lnTo>
                  <a:lnTo>
                    <a:pt x="495" y="256"/>
                  </a:lnTo>
                  <a:lnTo>
                    <a:pt x="505" y="250"/>
                  </a:lnTo>
                  <a:lnTo>
                    <a:pt x="505" y="245"/>
                  </a:lnTo>
                  <a:lnTo>
                    <a:pt x="505" y="222"/>
                  </a:lnTo>
                  <a:lnTo>
                    <a:pt x="505" y="216"/>
                  </a:lnTo>
                  <a:lnTo>
                    <a:pt x="505" y="210"/>
                  </a:lnTo>
                  <a:lnTo>
                    <a:pt x="505" y="205"/>
                  </a:lnTo>
                  <a:lnTo>
                    <a:pt x="511" y="176"/>
                  </a:lnTo>
                  <a:lnTo>
                    <a:pt x="511" y="153"/>
                  </a:lnTo>
                  <a:lnTo>
                    <a:pt x="511" y="142"/>
                  </a:lnTo>
                  <a:lnTo>
                    <a:pt x="521" y="108"/>
                  </a:lnTo>
                  <a:lnTo>
                    <a:pt x="578" y="85"/>
                  </a:lnTo>
                  <a:lnTo>
                    <a:pt x="583" y="85"/>
                  </a:lnTo>
                  <a:lnTo>
                    <a:pt x="629" y="119"/>
                  </a:lnTo>
                  <a:lnTo>
                    <a:pt x="634" y="119"/>
                  </a:lnTo>
                  <a:lnTo>
                    <a:pt x="634" y="142"/>
                  </a:lnTo>
                  <a:lnTo>
                    <a:pt x="629" y="142"/>
                  </a:lnTo>
                  <a:lnTo>
                    <a:pt x="629" y="148"/>
                  </a:lnTo>
                  <a:lnTo>
                    <a:pt x="624" y="165"/>
                  </a:lnTo>
                  <a:lnTo>
                    <a:pt x="624" y="171"/>
                  </a:lnTo>
                  <a:lnTo>
                    <a:pt x="619" y="182"/>
                  </a:lnTo>
                  <a:lnTo>
                    <a:pt x="619" y="188"/>
                  </a:lnTo>
                  <a:lnTo>
                    <a:pt x="614" y="188"/>
                  </a:lnTo>
                  <a:lnTo>
                    <a:pt x="614" y="193"/>
                  </a:lnTo>
                  <a:lnTo>
                    <a:pt x="609" y="199"/>
                  </a:lnTo>
                  <a:lnTo>
                    <a:pt x="603" y="205"/>
                  </a:lnTo>
                  <a:lnTo>
                    <a:pt x="598" y="205"/>
                  </a:lnTo>
                  <a:lnTo>
                    <a:pt x="598" y="210"/>
                  </a:lnTo>
                  <a:lnTo>
                    <a:pt x="603" y="222"/>
                  </a:lnTo>
                  <a:lnTo>
                    <a:pt x="609" y="222"/>
                  </a:lnTo>
                  <a:lnTo>
                    <a:pt x="588" y="239"/>
                  </a:lnTo>
                  <a:lnTo>
                    <a:pt x="588" y="250"/>
                  </a:lnTo>
                  <a:lnTo>
                    <a:pt x="593" y="256"/>
                  </a:lnTo>
                  <a:lnTo>
                    <a:pt x="593" y="262"/>
                  </a:lnTo>
                  <a:lnTo>
                    <a:pt x="603" y="267"/>
                  </a:lnTo>
                  <a:lnTo>
                    <a:pt x="609" y="273"/>
                  </a:lnTo>
                  <a:lnTo>
                    <a:pt x="619" y="290"/>
                  </a:lnTo>
                  <a:lnTo>
                    <a:pt x="619" y="296"/>
                  </a:lnTo>
                  <a:lnTo>
                    <a:pt x="629" y="302"/>
                  </a:lnTo>
                  <a:lnTo>
                    <a:pt x="639" y="307"/>
                  </a:lnTo>
                  <a:lnTo>
                    <a:pt x="639" y="319"/>
                  </a:lnTo>
                  <a:lnTo>
                    <a:pt x="681" y="330"/>
                  </a:lnTo>
                  <a:lnTo>
                    <a:pt x="701" y="330"/>
                  </a:lnTo>
                  <a:lnTo>
                    <a:pt x="701" y="307"/>
                  </a:lnTo>
                  <a:lnTo>
                    <a:pt x="717" y="307"/>
                  </a:lnTo>
                  <a:lnTo>
                    <a:pt x="722" y="296"/>
                  </a:lnTo>
                  <a:lnTo>
                    <a:pt x="748" y="296"/>
                  </a:lnTo>
                  <a:lnTo>
                    <a:pt x="758" y="296"/>
                  </a:lnTo>
                  <a:lnTo>
                    <a:pt x="784" y="296"/>
                  </a:lnTo>
                  <a:lnTo>
                    <a:pt x="784" y="302"/>
                  </a:lnTo>
                  <a:lnTo>
                    <a:pt x="763" y="341"/>
                  </a:lnTo>
                  <a:lnTo>
                    <a:pt x="758" y="347"/>
                  </a:lnTo>
                  <a:lnTo>
                    <a:pt x="743" y="376"/>
                  </a:lnTo>
                  <a:lnTo>
                    <a:pt x="758" y="461"/>
                  </a:lnTo>
                  <a:lnTo>
                    <a:pt x="753" y="467"/>
                  </a:lnTo>
                  <a:lnTo>
                    <a:pt x="748" y="472"/>
                  </a:lnTo>
                  <a:lnTo>
                    <a:pt x="743" y="472"/>
                  </a:lnTo>
                  <a:lnTo>
                    <a:pt x="727" y="490"/>
                  </a:lnTo>
                  <a:lnTo>
                    <a:pt x="712" y="501"/>
                  </a:lnTo>
                  <a:lnTo>
                    <a:pt x="696" y="518"/>
                  </a:lnTo>
                  <a:lnTo>
                    <a:pt x="686" y="529"/>
                  </a:lnTo>
                  <a:lnTo>
                    <a:pt x="681" y="541"/>
                  </a:lnTo>
                  <a:lnTo>
                    <a:pt x="670" y="564"/>
                  </a:lnTo>
                  <a:lnTo>
                    <a:pt x="660" y="592"/>
                  </a:lnTo>
                  <a:lnTo>
                    <a:pt x="655" y="592"/>
                  </a:lnTo>
                  <a:lnTo>
                    <a:pt x="645" y="592"/>
                  </a:lnTo>
                  <a:lnTo>
                    <a:pt x="639" y="592"/>
                  </a:lnTo>
                  <a:lnTo>
                    <a:pt x="624" y="592"/>
                  </a:lnTo>
                  <a:lnTo>
                    <a:pt x="614" y="592"/>
                  </a:lnTo>
                  <a:lnTo>
                    <a:pt x="572" y="598"/>
                  </a:lnTo>
                  <a:lnTo>
                    <a:pt x="557" y="598"/>
                  </a:lnTo>
                  <a:lnTo>
                    <a:pt x="552" y="598"/>
                  </a:lnTo>
                  <a:lnTo>
                    <a:pt x="552" y="603"/>
                  </a:lnTo>
                  <a:lnTo>
                    <a:pt x="547" y="603"/>
                  </a:lnTo>
                  <a:lnTo>
                    <a:pt x="495" y="638"/>
                  </a:lnTo>
                  <a:lnTo>
                    <a:pt x="495" y="632"/>
                  </a:lnTo>
                  <a:lnTo>
                    <a:pt x="500" y="603"/>
                  </a:lnTo>
                  <a:lnTo>
                    <a:pt x="474" y="586"/>
                  </a:lnTo>
                  <a:lnTo>
                    <a:pt x="480" y="569"/>
                  </a:lnTo>
                  <a:lnTo>
                    <a:pt x="474" y="552"/>
                  </a:lnTo>
                  <a:lnTo>
                    <a:pt x="531" y="564"/>
                  </a:lnTo>
                  <a:lnTo>
                    <a:pt x="531" y="558"/>
                  </a:lnTo>
                  <a:lnTo>
                    <a:pt x="526" y="552"/>
                  </a:lnTo>
                  <a:lnTo>
                    <a:pt x="521" y="541"/>
                  </a:lnTo>
                  <a:lnTo>
                    <a:pt x="516" y="529"/>
                  </a:lnTo>
                  <a:lnTo>
                    <a:pt x="500" y="529"/>
                  </a:lnTo>
                  <a:lnTo>
                    <a:pt x="495" y="524"/>
                  </a:lnTo>
                  <a:lnTo>
                    <a:pt x="485" y="501"/>
                  </a:lnTo>
                  <a:lnTo>
                    <a:pt x="480" y="495"/>
                  </a:lnTo>
                  <a:lnTo>
                    <a:pt x="474" y="495"/>
                  </a:lnTo>
                  <a:lnTo>
                    <a:pt x="459" y="501"/>
                  </a:lnTo>
                  <a:lnTo>
                    <a:pt x="449" y="501"/>
                  </a:lnTo>
                  <a:lnTo>
                    <a:pt x="387" y="484"/>
                  </a:lnTo>
                  <a:lnTo>
                    <a:pt x="377" y="501"/>
                  </a:lnTo>
                  <a:lnTo>
                    <a:pt x="351" y="472"/>
                  </a:lnTo>
                  <a:lnTo>
                    <a:pt x="346" y="472"/>
                  </a:lnTo>
                  <a:lnTo>
                    <a:pt x="340" y="472"/>
                  </a:lnTo>
                  <a:lnTo>
                    <a:pt x="325" y="467"/>
                  </a:lnTo>
                  <a:lnTo>
                    <a:pt x="315" y="472"/>
                  </a:lnTo>
                  <a:lnTo>
                    <a:pt x="289" y="455"/>
                  </a:lnTo>
                  <a:lnTo>
                    <a:pt x="279" y="461"/>
                  </a:lnTo>
                  <a:lnTo>
                    <a:pt x="273" y="461"/>
                  </a:lnTo>
                  <a:lnTo>
                    <a:pt x="268" y="461"/>
                  </a:lnTo>
                  <a:lnTo>
                    <a:pt x="263" y="461"/>
                  </a:lnTo>
                  <a:lnTo>
                    <a:pt x="248" y="450"/>
                  </a:lnTo>
                  <a:lnTo>
                    <a:pt x="237" y="450"/>
                  </a:lnTo>
                  <a:lnTo>
                    <a:pt x="201" y="444"/>
                  </a:lnTo>
                  <a:lnTo>
                    <a:pt x="181" y="444"/>
                  </a:lnTo>
                  <a:lnTo>
                    <a:pt x="160" y="438"/>
                  </a:lnTo>
                  <a:lnTo>
                    <a:pt x="160" y="433"/>
                  </a:lnTo>
                  <a:lnTo>
                    <a:pt x="150" y="421"/>
                  </a:lnTo>
                  <a:lnTo>
                    <a:pt x="145" y="416"/>
                  </a:lnTo>
                  <a:lnTo>
                    <a:pt x="145" y="393"/>
                  </a:lnTo>
                  <a:lnTo>
                    <a:pt x="129" y="393"/>
                  </a:lnTo>
                  <a:lnTo>
                    <a:pt x="108" y="370"/>
                  </a:lnTo>
                  <a:lnTo>
                    <a:pt x="103" y="359"/>
                  </a:lnTo>
                  <a:lnTo>
                    <a:pt x="108" y="359"/>
                  </a:lnTo>
                  <a:lnTo>
                    <a:pt x="124" y="359"/>
                  </a:lnTo>
                  <a:lnTo>
                    <a:pt x="103" y="330"/>
                  </a:lnTo>
                  <a:lnTo>
                    <a:pt x="98" y="330"/>
                  </a:lnTo>
                  <a:lnTo>
                    <a:pt x="88" y="330"/>
                  </a:lnTo>
                  <a:lnTo>
                    <a:pt x="62" y="336"/>
                  </a:lnTo>
                  <a:lnTo>
                    <a:pt x="41" y="336"/>
                  </a:lnTo>
                  <a:lnTo>
                    <a:pt x="41" y="302"/>
                  </a:lnTo>
                  <a:lnTo>
                    <a:pt x="62" y="296"/>
                  </a:lnTo>
                  <a:lnTo>
                    <a:pt x="57" y="262"/>
                  </a:lnTo>
                  <a:lnTo>
                    <a:pt x="36" y="267"/>
                  </a:lnTo>
                  <a:lnTo>
                    <a:pt x="11" y="279"/>
                  </a:lnTo>
                  <a:lnTo>
                    <a:pt x="0" y="210"/>
                  </a:lnTo>
                  <a:lnTo>
                    <a:pt x="16" y="199"/>
                  </a:lnTo>
                  <a:lnTo>
                    <a:pt x="11" y="182"/>
                  </a:lnTo>
                  <a:lnTo>
                    <a:pt x="31" y="165"/>
                  </a:lnTo>
                  <a:lnTo>
                    <a:pt x="26" y="159"/>
                  </a:lnTo>
                  <a:lnTo>
                    <a:pt x="26" y="153"/>
                  </a:lnTo>
                  <a:lnTo>
                    <a:pt x="21" y="136"/>
                  </a:lnTo>
                  <a:lnTo>
                    <a:pt x="16" y="125"/>
                  </a:lnTo>
                  <a:lnTo>
                    <a:pt x="11" y="119"/>
                  </a:lnTo>
                  <a:lnTo>
                    <a:pt x="5" y="108"/>
                  </a:lnTo>
                  <a:lnTo>
                    <a:pt x="36" y="97"/>
                  </a:lnTo>
                  <a:lnTo>
                    <a:pt x="52" y="97"/>
                  </a:lnTo>
                  <a:lnTo>
                    <a:pt x="72" y="102"/>
                  </a:lnTo>
                  <a:lnTo>
                    <a:pt x="88" y="114"/>
                  </a:lnTo>
                  <a:lnTo>
                    <a:pt x="93" y="108"/>
                  </a:lnTo>
                  <a:lnTo>
                    <a:pt x="145" y="108"/>
                  </a:lnTo>
                  <a:lnTo>
                    <a:pt x="155" y="114"/>
                  </a:lnTo>
                  <a:lnTo>
                    <a:pt x="170" y="125"/>
                  </a:lnTo>
                  <a:lnTo>
                    <a:pt x="196" y="142"/>
                  </a:lnTo>
                  <a:lnTo>
                    <a:pt x="222" y="142"/>
                  </a:lnTo>
                  <a:lnTo>
                    <a:pt x="222" y="136"/>
                  </a:lnTo>
                  <a:lnTo>
                    <a:pt x="232" y="136"/>
                  </a:lnTo>
                  <a:lnTo>
                    <a:pt x="232" y="125"/>
                  </a:lnTo>
                  <a:lnTo>
                    <a:pt x="242" y="97"/>
                  </a:lnTo>
                  <a:lnTo>
                    <a:pt x="268" y="97"/>
                  </a:lnTo>
                  <a:lnTo>
                    <a:pt x="273" y="97"/>
                  </a:lnTo>
                  <a:lnTo>
                    <a:pt x="273" y="85"/>
                  </a:lnTo>
                  <a:lnTo>
                    <a:pt x="273" y="79"/>
                  </a:lnTo>
                  <a:lnTo>
                    <a:pt x="268" y="79"/>
                  </a:lnTo>
                  <a:lnTo>
                    <a:pt x="263" y="74"/>
                  </a:lnTo>
                  <a:lnTo>
                    <a:pt x="263" y="68"/>
                  </a:lnTo>
                  <a:lnTo>
                    <a:pt x="268" y="57"/>
                  </a:lnTo>
                  <a:lnTo>
                    <a:pt x="273" y="57"/>
                  </a:lnTo>
                  <a:lnTo>
                    <a:pt x="268" y="57"/>
                  </a:lnTo>
                  <a:lnTo>
                    <a:pt x="263" y="51"/>
                  </a:lnTo>
                  <a:lnTo>
                    <a:pt x="263" y="45"/>
                  </a:lnTo>
                  <a:lnTo>
                    <a:pt x="263" y="40"/>
                  </a:lnTo>
                  <a:lnTo>
                    <a:pt x="263" y="34"/>
                  </a:lnTo>
                  <a:close/>
                </a:path>
              </a:pathLst>
            </a:cu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81" name="Freeform 42"/>
            <p:cNvSpPr>
              <a:spLocks/>
            </p:cNvSpPr>
            <p:nvPr/>
          </p:nvSpPr>
          <p:spPr bwMode="auto">
            <a:xfrm>
              <a:off x="6091684" y="4007032"/>
              <a:ext cx="1115033" cy="989013"/>
            </a:xfrm>
            <a:custGeom>
              <a:avLst/>
              <a:gdLst>
                <a:gd name="T0" fmla="*/ 2147483646 w 855"/>
                <a:gd name="T1" fmla="*/ 2147483646 h 729"/>
                <a:gd name="T2" fmla="*/ 2147483646 w 855"/>
                <a:gd name="T3" fmla="*/ 2147483646 h 729"/>
                <a:gd name="T4" fmla="*/ 2147483646 w 855"/>
                <a:gd name="T5" fmla="*/ 2147483646 h 729"/>
                <a:gd name="T6" fmla="*/ 2147483646 w 855"/>
                <a:gd name="T7" fmla="*/ 2147483646 h 729"/>
                <a:gd name="T8" fmla="*/ 2147483646 w 855"/>
                <a:gd name="T9" fmla="*/ 2147483646 h 729"/>
                <a:gd name="T10" fmla="*/ 2147483646 w 855"/>
                <a:gd name="T11" fmla="*/ 2147483646 h 729"/>
                <a:gd name="T12" fmla="*/ 2147483646 w 855"/>
                <a:gd name="T13" fmla="*/ 2147483646 h 729"/>
                <a:gd name="T14" fmla="*/ 2147483646 w 855"/>
                <a:gd name="T15" fmla="*/ 2147483646 h 729"/>
                <a:gd name="T16" fmla="*/ 0 w 855"/>
                <a:gd name="T17" fmla="*/ 2147483646 h 729"/>
                <a:gd name="T18" fmla="*/ 2147483646 w 855"/>
                <a:gd name="T19" fmla="*/ 2147483646 h 729"/>
                <a:gd name="T20" fmla="*/ 2147483646 w 855"/>
                <a:gd name="T21" fmla="*/ 2147483646 h 729"/>
                <a:gd name="T22" fmla="*/ 2147483646 w 855"/>
                <a:gd name="T23" fmla="*/ 2147483646 h 729"/>
                <a:gd name="T24" fmla="*/ 2147483646 w 855"/>
                <a:gd name="T25" fmla="*/ 2147483646 h 729"/>
                <a:gd name="T26" fmla="*/ 2147483646 w 855"/>
                <a:gd name="T27" fmla="*/ 2147483646 h 729"/>
                <a:gd name="T28" fmla="*/ 2147483646 w 855"/>
                <a:gd name="T29" fmla="*/ 2147483646 h 729"/>
                <a:gd name="T30" fmla="*/ 2147483646 w 855"/>
                <a:gd name="T31" fmla="*/ 2147483646 h 729"/>
                <a:gd name="T32" fmla="*/ 2147483646 w 855"/>
                <a:gd name="T33" fmla="*/ 2147483646 h 729"/>
                <a:gd name="T34" fmla="*/ 2147483646 w 855"/>
                <a:gd name="T35" fmla="*/ 2147483646 h 729"/>
                <a:gd name="T36" fmla="*/ 2147483646 w 855"/>
                <a:gd name="T37" fmla="*/ 2147483646 h 729"/>
                <a:gd name="T38" fmla="*/ 2147483646 w 855"/>
                <a:gd name="T39" fmla="*/ 2147483646 h 729"/>
                <a:gd name="T40" fmla="*/ 2147483646 w 855"/>
                <a:gd name="T41" fmla="*/ 2147483646 h 729"/>
                <a:gd name="T42" fmla="*/ 2147483646 w 855"/>
                <a:gd name="T43" fmla="*/ 2147483646 h 729"/>
                <a:gd name="T44" fmla="*/ 2147483646 w 855"/>
                <a:gd name="T45" fmla="*/ 2147483646 h 729"/>
                <a:gd name="T46" fmla="*/ 2147483646 w 855"/>
                <a:gd name="T47" fmla="*/ 2147483646 h 729"/>
                <a:gd name="T48" fmla="*/ 2147483646 w 855"/>
                <a:gd name="T49" fmla="*/ 2147483646 h 729"/>
                <a:gd name="T50" fmla="*/ 2147483646 w 855"/>
                <a:gd name="T51" fmla="*/ 2147483646 h 729"/>
                <a:gd name="T52" fmla="*/ 2147483646 w 855"/>
                <a:gd name="T53" fmla="*/ 2147483646 h 729"/>
                <a:gd name="T54" fmla="*/ 2147483646 w 855"/>
                <a:gd name="T55" fmla="*/ 2147483646 h 729"/>
                <a:gd name="T56" fmla="*/ 2147483646 w 855"/>
                <a:gd name="T57" fmla="*/ 2147483646 h 729"/>
                <a:gd name="T58" fmla="*/ 2147483646 w 855"/>
                <a:gd name="T59" fmla="*/ 2147483646 h 729"/>
                <a:gd name="T60" fmla="*/ 2147483646 w 855"/>
                <a:gd name="T61" fmla="*/ 2147483646 h 729"/>
                <a:gd name="T62" fmla="*/ 2147483646 w 855"/>
                <a:gd name="T63" fmla="*/ 2147483646 h 729"/>
                <a:gd name="T64" fmla="*/ 2147483646 w 855"/>
                <a:gd name="T65" fmla="*/ 2147483646 h 729"/>
                <a:gd name="T66" fmla="*/ 2147483646 w 855"/>
                <a:gd name="T67" fmla="*/ 2147483646 h 729"/>
                <a:gd name="T68" fmla="*/ 2147483646 w 855"/>
                <a:gd name="T69" fmla="*/ 2147483646 h 729"/>
                <a:gd name="T70" fmla="*/ 2147483646 w 855"/>
                <a:gd name="T71" fmla="*/ 2147483646 h 729"/>
                <a:gd name="T72" fmla="*/ 2147483646 w 855"/>
                <a:gd name="T73" fmla="*/ 2147483646 h 729"/>
                <a:gd name="T74" fmla="*/ 2147483646 w 855"/>
                <a:gd name="T75" fmla="*/ 2147483646 h 729"/>
                <a:gd name="T76" fmla="*/ 2147483646 w 855"/>
                <a:gd name="T77" fmla="*/ 2147483646 h 729"/>
                <a:gd name="T78" fmla="*/ 2147483646 w 855"/>
                <a:gd name="T79" fmla="*/ 2147483646 h 729"/>
                <a:gd name="T80" fmla="*/ 2147483646 w 855"/>
                <a:gd name="T81" fmla="*/ 2147483646 h 729"/>
                <a:gd name="T82" fmla="*/ 2147483646 w 855"/>
                <a:gd name="T83" fmla="*/ 2147483646 h 729"/>
                <a:gd name="T84" fmla="*/ 2147483646 w 855"/>
                <a:gd name="T85" fmla="*/ 2147483646 h 729"/>
                <a:gd name="T86" fmla="*/ 2147483646 w 855"/>
                <a:gd name="T87" fmla="*/ 2147483646 h 729"/>
                <a:gd name="T88" fmla="*/ 2147483646 w 855"/>
                <a:gd name="T89" fmla="*/ 2147483646 h 729"/>
                <a:gd name="T90" fmla="*/ 2147483646 w 855"/>
                <a:gd name="T91" fmla="*/ 2147483646 h 729"/>
                <a:gd name="T92" fmla="*/ 2147483646 w 855"/>
                <a:gd name="T93" fmla="*/ 2147483646 h 729"/>
                <a:gd name="T94" fmla="*/ 2147483646 w 855"/>
                <a:gd name="T95" fmla="*/ 2147483646 h 729"/>
                <a:gd name="T96" fmla="*/ 2147483646 w 855"/>
                <a:gd name="T97" fmla="*/ 2147483646 h 729"/>
                <a:gd name="T98" fmla="*/ 2147483646 w 855"/>
                <a:gd name="T99" fmla="*/ 2147483646 h 729"/>
                <a:gd name="T100" fmla="*/ 2147483646 w 855"/>
                <a:gd name="T101" fmla="*/ 2147483646 h 729"/>
                <a:gd name="T102" fmla="*/ 2147483646 w 855"/>
                <a:gd name="T103" fmla="*/ 2147483646 h 729"/>
                <a:gd name="T104" fmla="*/ 2147483646 w 855"/>
                <a:gd name="T105" fmla="*/ 2147483646 h 729"/>
                <a:gd name="T106" fmla="*/ 2147483646 w 855"/>
                <a:gd name="T107" fmla="*/ 2147483646 h 729"/>
                <a:gd name="T108" fmla="*/ 2147483646 w 855"/>
                <a:gd name="T109" fmla="*/ 2147483646 h 729"/>
                <a:gd name="T110" fmla="*/ 2147483646 w 855"/>
                <a:gd name="T111" fmla="*/ 2147483646 h 729"/>
                <a:gd name="T112" fmla="*/ 2147483646 w 855"/>
                <a:gd name="T113" fmla="*/ 2147483646 h 729"/>
                <a:gd name="T114" fmla="*/ 2147483646 w 855"/>
                <a:gd name="T115" fmla="*/ 2147483646 h 72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855"/>
                <a:gd name="T175" fmla="*/ 0 h 729"/>
                <a:gd name="T176" fmla="*/ 855 w 855"/>
                <a:gd name="T177" fmla="*/ 729 h 72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855" h="729">
                  <a:moveTo>
                    <a:pt x="98" y="718"/>
                  </a:moveTo>
                  <a:lnTo>
                    <a:pt x="98" y="707"/>
                  </a:lnTo>
                  <a:lnTo>
                    <a:pt x="92" y="701"/>
                  </a:lnTo>
                  <a:lnTo>
                    <a:pt x="92" y="695"/>
                  </a:lnTo>
                  <a:lnTo>
                    <a:pt x="98" y="689"/>
                  </a:lnTo>
                  <a:lnTo>
                    <a:pt x="98" y="684"/>
                  </a:lnTo>
                  <a:lnTo>
                    <a:pt x="98" y="678"/>
                  </a:lnTo>
                  <a:lnTo>
                    <a:pt x="92" y="672"/>
                  </a:lnTo>
                  <a:lnTo>
                    <a:pt x="92" y="667"/>
                  </a:lnTo>
                  <a:lnTo>
                    <a:pt x="98" y="661"/>
                  </a:lnTo>
                  <a:lnTo>
                    <a:pt x="98" y="655"/>
                  </a:lnTo>
                  <a:lnTo>
                    <a:pt x="103" y="650"/>
                  </a:lnTo>
                  <a:lnTo>
                    <a:pt x="98" y="638"/>
                  </a:lnTo>
                  <a:lnTo>
                    <a:pt x="98" y="627"/>
                  </a:lnTo>
                  <a:lnTo>
                    <a:pt x="92" y="621"/>
                  </a:lnTo>
                  <a:lnTo>
                    <a:pt x="98" y="615"/>
                  </a:lnTo>
                  <a:lnTo>
                    <a:pt x="103" y="610"/>
                  </a:lnTo>
                  <a:lnTo>
                    <a:pt x="108" y="610"/>
                  </a:lnTo>
                  <a:lnTo>
                    <a:pt x="113" y="604"/>
                  </a:lnTo>
                  <a:lnTo>
                    <a:pt x="113" y="598"/>
                  </a:lnTo>
                  <a:lnTo>
                    <a:pt x="113" y="587"/>
                  </a:lnTo>
                  <a:lnTo>
                    <a:pt x="108" y="547"/>
                  </a:lnTo>
                  <a:lnTo>
                    <a:pt x="103" y="536"/>
                  </a:lnTo>
                  <a:lnTo>
                    <a:pt x="103" y="530"/>
                  </a:lnTo>
                  <a:lnTo>
                    <a:pt x="98" y="501"/>
                  </a:lnTo>
                  <a:lnTo>
                    <a:pt x="98" y="490"/>
                  </a:lnTo>
                  <a:lnTo>
                    <a:pt x="98" y="484"/>
                  </a:lnTo>
                  <a:lnTo>
                    <a:pt x="92" y="479"/>
                  </a:lnTo>
                  <a:lnTo>
                    <a:pt x="87" y="479"/>
                  </a:lnTo>
                  <a:lnTo>
                    <a:pt x="87" y="473"/>
                  </a:lnTo>
                  <a:lnTo>
                    <a:pt x="92" y="462"/>
                  </a:lnTo>
                  <a:lnTo>
                    <a:pt x="92" y="456"/>
                  </a:lnTo>
                  <a:lnTo>
                    <a:pt x="92" y="450"/>
                  </a:lnTo>
                  <a:lnTo>
                    <a:pt x="87" y="450"/>
                  </a:lnTo>
                  <a:lnTo>
                    <a:pt x="77" y="456"/>
                  </a:lnTo>
                  <a:lnTo>
                    <a:pt x="67" y="456"/>
                  </a:lnTo>
                  <a:lnTo>
                    <a:pt x="62" y="462"/>
                  </a:lnTo>
                  <a:lnTo>
                    <a:pt x="56" y="456"/>
                  </a:lnTo>
                  <a:lnTo>
                    <a:pt x="51" y="456"/>
                  </a:lnTo>
                  <a:lnTo>
                    <a:pt x="51" y="450"/>
                  </a:lnTo>
                  <a:lnTo>
                    <a:pt x="51" y="416"/>
                  </a:lnTo>
                  <a:lnTo>
                    <a:pt x="20" y="416"/>
                  </a:lnTo>
                  <a:lnTo>
                    <a:pt x="20" y="370"/>
                  </a:lnTo>
                  <a:lnTo>
                    <a:pt x="15" y="365"/>
                  </a:lnTo>
                  <a:lnTo>
                    <a:pt x="0" y="359"/>
                  </a:lnTo>
                  <a:lnTo>
                    <a:pt x="25" y="296"/>
                  </a:lnTo>
                  <a:lnTo>
                    <a:pt x="31" y="291"/>
                  </a:lnTo>
                  <a:lnTo>
                    <a:pt x="25" y="285"/>
                  </a:lnTo>
                  <a:lnTo>
                    <a:pt x="25" y="279"/>
                  </a:lnTo>
                  <a:lnTo>
                    <a:pt x="31" y="274"/>
                  </a:lnTo>
                  <a:lnTo>
                    <a:pt x="25" y="268"/>
                  </a:lnTo>
                  <a:lnTo>
                    <a:pt x="31" y="268"/>
                  </a:lnTo>
                  <a:lnTo>
                    <a:pt x="25" y="262"/>
                  </a:lnTo>
                  <a:lnTo>
                    <a:pt x="25" y="257"/>
                  </a:lnTo>
                  <a:lnTo>
                    <a:pt x="31" y="234"/>
                  </a:lnTo>
                  <a:lnTo>
                    <a:pt x="36" y="200"/>
                  </a:lnTo>
                  <a:lnTo>
                    <a:pt x="41" y="200"/>
                  </a:lnTo>
                  <a:lnTo>
                    <a:pt x="46" y="200"/>
                  </a:lnTo>
                  <a:lnTo>
                    <a:pt x="56" y="222"/>
                  </a:lnTo>
                  <a:lnTo>
                    <a:pt x="62" y="234"/>
                  </a:lnTo>
                  <a:lnTo>
                    <a:pt x="67" y="239"/>
                  </a:lnTo>
                  <a:lnTo>
                    <a:pt x="72" y="239"/>
                  </a:lnTo>
                  <a:lnTo>
                    <a:pt x="165" y="257"/>
                  </a:lnTo>
                  <a:lnTo>
                    <a:pt x="170" y="251"/>
                  </a:lnTo>
                  <a:lnTo>
                    <a:pt x="170" y="245"/>
                  </a:lnTo>
                  <a:lnTo>
                    <a:pt x="170" y="239"/>
                  </a:lnTo>
                  <a:lnTo>
                    <a:pt x="175" y="239"/>
                  </a:lnTo>
                  <a:lnTo>
                    <a:pt x="175" y="234"/>
                  </a:lnTo>
                  <a:lnTo>
                    <a:pt x="180" y="234"/>
                  </a:lnTo>
                  <a:lnTo>
                    <a:pt x="185" y="234"/>
                  </a:lnTo>
                  <a:lnTo>
                    <a:pt x="185" y="239"/>
                  </a:lnTo>
                  <a:lnTo>
                    <a:pt x="190" y="239"/>
                  </a:lnTo>
                  <a:lnTo>
                    <a:pt x="196" y="239"/>
                  </a:lnTo>
                  <a:lnTo>
                    <a:pt x="196" y="234"/>
                  </a:lnTo>
                  <a:lnTo>
                    <a:pt x="196" y="228"/>
                  </a:lnTo>
                  <a:lnTo>
                    <a:pt x="196" y="222"/>
                  </a:lnTo>
                  <a:lnTo>
                    <a:pt x="190" y="217"/>
                  </a:lnTo>
                  <a:lnTo>
                    <a:pt x="190" y="211"/>
                  </a:lnTo>
                  <a:lnTo>
                    <a:pt x="196" y="200"/>
                  </a:lnTo>
                  <a:lnTo>
                    <a:pt x="196" y="194"/>
                  </a:lnTo>
                  <a:lnTo>
                    <a:pt x="190" y="188"/>
                  </a:lnTo>
                  <a:lnTo>
                    <a:pt x="190" y="182"/>
                  </a:lnTo>
                  <a:lnTo>
                    <a:pt x="185" y="182"/>
                  </a:lnTo>
                  <a:lnTo>
                    <a:pt x="180" y="177"/>
                  </a:lnTo>
                  <a:lnTo>
                    <a:pt x="185" y="171"/>
                  </a:lnTo>
                  <a:lnTo>
                    <a:pt x="185" y="165"/>
                  </a:lnTo>
                  <a:lnTo>
                    <a:pt x="175" y="165"/>
                  </a:lnTo>
                  <a:lnTo>
                    <a:pt x="170" y="165"/>
                  </a:lnTo>
                  <a:lnTo>
                    <a:pt x="144" y="154"/>
                  </a:lnTo>
                  <a:lnTo>
                    <a:pt x="139" y="154"/>
                  </a:lnTo>
                  <a:lnTo>
                    <a:pt x="134" y="143"/>
                  </a:lnTo>
                  <a:lnTo>
                    <a:pt x="129" y="137"/>
                  </a:lnTo>
                  <a:lnTo>
                    <a:pt x="139" y="46"/>
                  </a:lnTo>
                  <a:lnTo>
                    <a:pt x="139" y="40"/>
                  </a:lnTo>
                  <a:lnTo>
                    <a:pt x="139" y="12"/>
                  </a:lnTo>
                  <a:lnTo>
                    <a:pt x="165" y="23"/>
                  </a:lnTo>
                  <a:lnTo>
                    <a:pt x="165" y="12"/>
                  </a:lnTo>
                  <a:lnTo>
                    <a:pt x="190" y="23"/>
                  </a:lnTo>
                  <a:lnTo>
                    <a:pt x="196" y="40"/>
                  </a:lnTo>
                  <a:lnTo>
                    <a:pt x="211" y="40"/>
                  </a:lnTo>
                  <a:lnTo>
                    <a:pt x="216" y="57"/>
                  </a:lnTo>
                  <a:lnTo>
                    <a:pt x="211" y="80"/>
                  </a:lnTo>
                  <a:lnTo>
                    <a:pt x="221" y="103"/>
                  </a:lnTo>
                  <a:lnTo>
                    <a:pt x="216" y="120"/>
                  </a:lnTo>
                  <a:lnTo>
                    <a:pt x="216" y="143"/>
                  </a:lnTo>
                  <a:lnTo>
                    <a:pt x="232" y="165"/>
                  </a:lnTo>
                  <a:lnTo>
                    <a:pt x="242" y="165"/>
                  </a:lnTo>
                  <a:lnTo>
                    <a:pt x="304" y="262"/>
                  </a:lnTo>
                  <a:lnTo>
                    <a:pt x="330" y="228"/>
                  </a:lnTo>
                  <a:lnTo>
                    <a:pt x="335" y="165"/>
                  </a:lnTo>
                  <a:lnTo>
                    <a:pt x="340" y="114"/>
                  </a:lnTo>
                  <a:lnTo>
                    <a:pt x="340" y="51"/>
                  </a:lnTo>
                  <a:lnTo>
                    <a:pt x="345" y="46"/>
                  </a:lnTo>
                  <a:lnTo>
                    <a:pt x="350" y="40"/>
                  </a:lnTo>
                  <a:lnTo>
                    <a:pt x="345" y="34"/>
                  </a:lnTo>
                  <a:lnTo>
                    <a:pt x="345" y="17"/>
                  </a:lnTo>
                  <a:lnTo>
                    <a:pt x="345" y="12"/>
                  </a:lnTo>
                  <a:lnTo>
                    <a:pt x="340" y="12"/>
                  </a:lnTo>
                  <a:lnTo>
                    <a:pt x="340" y="6"/>
                  </a:lnTo>
                  <a:lnTo>
                    <a:pt x="345" y="6"/>
                  </a:lnTo>
                  <a:lnTo>
                    <a:pt x="345" y="0"/>
                  </a:lnTo>
                  <a:lnTo>
                    <a:pt x="350" y="0"/>
                  </a:lnTo>
                  <a:lnTo>
                    <a:pt x="355" y="6"/>
                  </a:lnTo>
                  <a:lnTo>
                    <a:pt x="355" y="12"/>
                  </a:lnTo>
                  <a:lnTo>
                    <a:pt x="361" y="12"/>
                  </a:lnTo>
                  <a:lnTo>
                    <a:pt x="366" y="6"/>
                  </a:lnTo>
                  <a:lnTo>
                    <a:pt x="371" y="12"/>
                  </a:lnTo>
                  <a:lnTo>
                    <a:pt x="376" y="17"/>
                  </a:lnTo>
                  <a:lnTo>
                    <a:pt x="381" y="17"/>
                  </a:lnTo>
                  <a:lnTo>
                    <a:pt x="397" y="17"/>
                  </a:lnTo>
                  <a:lnTo>
                    <a:pt x="402" y="23"/>
                  </a:lnTo>
                  <a:lnTo>
                    <a:pt x="407" y="17"/>
                  </a:lnTo>
                  <a:lnTo>
                    <a:pt x="417" y="23"/>
                  </a:lnTo>
                  <a:lnTo>
                    <a:pt x="422" y="23"/>
                  </a:lnTo>
                  <a:lnTo>
                    <a:pt x="428" y="23"/>
                  </a:lnTo>
                  <a:lnTo>
                    <a:pt x="428" y="12"/>
                  </a:lnTo>
                  <a:lnTo>
                    <a:pt x="433" y="23"/>
                  </a:lnTo>
                  <a:lnTo>
                    <a:pt x="433" y="34"/>
                  </a:lnTo>
                  <a:lnTo>
                    <a:pt x="443" y="40"/>
                  </a:lnTo>
                  <a:lnTo>
                    <a:pt x="453" y="51"/>
                  </a:lnTo>
                  <a:lnTo>
                    <a:pt x="469" y="80"/>
                  </a:lnTo>
                  <a:lnTo>
                    <a:pt x="469" y="86"/>
                  </a:lnTo>
                  <a:lnTo>
                    <a:pt x="479" y="125"/>
                  </a:lnTo>
                  <a:lnTo>
                    <a:pt x="489" y="114"/>
                  </a:lnTo>
                  <a:lnTo>
                    <a:pt x="495" y="103"/>
                  </a:lnTo>
                  <a:lnTo>
                    <a:pt x="495" y="86"/>
                  </a:lnTo>
                  <a:lnTo>
                    <a:pt x="500" y="74"/>
                  </a:lnTo>
                  <a:lnTo>
                    <a:pt x="500" y="63"/>
                  </a:lnTo>
                  <a:lnTo>
                    <a:pt x="505" y="63"/>
                  </a:lnTo>
                  <a:lnTo>
                    <a:pt x="525" y="63"/>
                  </a:lnTo>
                  <a:lnTo>
                    <a:pt x="562" y="63"/>
                  </a:lnTo>
                  <a:lnTo>
                    <a:pt x="567" y="69"/>
                  </a:lnTo>
                  <a:lnTo>
                    <a:pt x="567" y="86"/>
                  </a:lnTo>
                  <a:lnTo>
                    <a:pt x="567" y="108"/>
                  </a:lnTo>
                  <a:lnTo>
                    <a:pt x="572" y="108"/>
                  </a:lnTo>
                  <a:lnTo>
                    <a:pt x="582" y="97"/>
                  </a:lnTo>
                  <a:lnTo>
                    <a:pt x="587" y="97"/>
                  </a:lnTo>
                  <a:lnTo>
                    <a:pt x="593" y="91"/>
                  </a:lnTo>
                  <a:lnTo>
                    <a:pt x="593" y="86"/>
                  </a:lnTo>
                  <a:lnTo>
                    <a:pt x="598" y="80"/>
                  </a:lnTo>
                  <a:lnTo>
                    <a:pt x="598" y="74"/>
                  </a:lnTo>
                  <a:lnTo>
                    <a:pt x="603" y="74"/>
                  </a:lnTo>
                  <a:lnTo>
                    <a:pt x="644" y="34"/>
                  </a:lnTo>
                  <a:lnTo>
                    <a:pt x="665" y="46"/>
                  </a:lnTo>
                  <a:lnTo>
                    <a:pt x="701" y="91"/>
                  </a:lnTo>
                  <a:lnTo>
                    <a:pt x="737" y="91"/>
                  </a:lnTo>
                  <a:lnTo>
                    <a:pt x="747" y="91"/>
                  </a:lnTo>
                  <a:lnTo>
                    <a:pt x="752" y="97"/>
                  </a:lnTo>
                  <a:lnTo>
                    <a:pt x="763" y="86"/>
                  </a:lnTo>
                  <a:lnTo>
                    <a:pt x="773" y="91"/>
                  </a:lnTo>
                  <a:lnTo>
                    <a:pt x="783" y="97"/>
                  </a:lnTo>
                  <a:lnTo>
                    <a:pt x="788" y="103"/>
                  </a:lnTo>
                  <a:lnTo>
                    <a:pt x="794" y="103"/>
                  </a:lnTo>
                  <a:lnTo>
                    <a:pt x="799" y="103"/>
                  </a:lnTo>
                  <a:lnTo>
                    <a:pt x="804" y="103"/>
                  </a:lnTo>
                  <a:lnTo>
                    <a:pt x="809" y="108"/>
                  </a:lnTo>
                  <a:lnTo>
                    <a:pt x="814" y="108"/>
                  </a:lnTo>
                  <a:lnTo>
                    <a:pt x="825" y="108"/>
                  </a:lnTo>
                  <a:lnTo>
                    <a:pt x="835" y="114"/>
                  </a:lnTo>
                  <a:lnTo>
                    <a:pt x="835" y="165"/>
                  </a:lnTo>
                  <a:lnTo>
                    <a:pt x="835" y="217"/>
                  </a:lnTo>
                  <a:lnTo>
                    <a:pt x="835" y="222"/>
                  </a:lnTo>
                  <a:lnTo>
                    <a:pt x="840" y="245"/>
                  </a:lnTo>
                  <a:lnTo>
                    <a:pt x="825" y="262"/>
                  </a:lnTo>
                  <a:lnTo>
                    <a:pt x="814" y="279"/>
                  </a:lnTo>
                  <a:lnTo>
                    <a:pt x="809" y="285"/>
                  </a:lnTo>
                  <a:lnTo>
                    <a:pt x="804" y="285"/>
                  </a:lnTo>
                  <a:lnTo>
                    <a:pt x="799" y="285"/>
                  </a:lnTo>
                  <a:lnTo>
                    <a:pt x="794" y="291"/>
                  </a:lnTo>
                  <a:lnTo>
                    <a:pt x="788" y="296"/>
                  </a:lnTo>
                  <a:lnTo>
                    <a:pt x="783" y="308"/>
                  </a:lnTo>
                  <a:lnTo>
                    <a:pt x="778" y="319"/>
                  </a:lnTo>
                  <a:lnTo>
                    <a:pt x="778" y="325"/>
                  </a:lnTo>
                  <a:lnTo>
                    <a:pt x="773" y="325"/>
                  </a:lnTo>
                  <a:lnTo>
                    <a:pt x="757" y="325"/>
                  </a:lnTo>
                  <a:lnTo>
                    <a:pt x="752" y="336"/>
                  </a:lnTo>
                  <a:lnTo>
                    <a:pt x="737" y="348"/>
                  </a:lnTo>
                  <a:lnTo>
                    <a:pt x="727" y="348"/>
                  </a:lnTo>
                  <a:lnTo>
                    <a:pt x="706" y="410"/>
                  </a:lnTo>
                  <a:lnTo>
                    <a:pt x="690" y="416"/>
                  </a:lnTo>
                  <a:lnTo>
                    <a:pt x="696" y="433"/>
                  </a:lnTo>
                  <a:lnTo>
                    <a:pt x="696" y="439"/>
                  </a:lnTo>
                  <a:lnTo>
                    <a:pt x="690" y="456"/>
                  </a:lnTo>
                  <a:lnTo>
                    <a:pt x="732" y="467"/>
                  </a:lnTo>
                  <a:lnTo>
                    <a:pt x="747" y="507"/>
                  </a:lnTo>
                  <a:lnTo>
                    <a:pt x="747" y="524"/>
                  </a:lnTo>
                  <a:lnTo>
                    <a:pt x="742" y="530"/>
                  </a:lnTo>
                  <a:lnTo>
                    <a:pt x="747" y="553"/>
                  </a:lnTo>
                  <a:lnTo>
                    <a:pt x="763" y="558"/>
                  </a:lnTo>
                  <a:lnTo>
                    <a:pt x="768" y="581"/>
                  </a:lnTo>
                  <a:lnTo>
                    <a:pt x="788" y="604"/>
                  </a:lnTo>
                  <a:lnTo>
                    <a:pt x="783" y="621"/>
                  </a:lnTo>
                  <a:lnTo>
                    <a:pt x="825" y="627"/>
                  </a:lnTo>
                  <a:lnTo>
                    <a:pt x="825" y="632"/>
                  </a:lnTo>
                  <a:lnTo>
                    <a:pt x="830" y="632"/>
                  </a:lnTo>
                  <a:lnTo>
                    <a:pt x="835" y="638"/>
                  </a:lnTo>
                  <a:lnTo>
                    <a:pt x="840" y="650"/>
                  </a:lnTo>
                  <a:lnTo>
                    <a:pt x="855" y="661"/>
                  </a:lnTo>
                  <a:lnTo>
                    <a:pt x="819" y="718"/>
                  </a:lnTo>
                  <a:lnTo>
                    <a:pt x="747" y="684"/>
                  </a:lnTo>
                  <a:lnTo>
                    <a:pt x="706" y="627"/>
                  </a:lnTo>
                  <a:lnTo>
                    <a:pt x="701" y="627"/>
                  </a:lnTo>
                  <a:lnTo>
                    <a:pt x="696" y="621"/>
                  </a:lnTo>
                  <a:lnTo>
                    <a:pt x="690" y="621"/>
                  </a:lnTo>
                  <a:lnTo>
                    <a:pt x="680" y="604"/>
                  </a:lnTo>
                  <a:lnTo>
                    <a:pt x="675" y="604"/>
                  </a:lnTo>
                  <a:lnTo>
                    <a:pt x="660" y="604"/>
                  </a:lnTo>
                  <a:lnTo>
                    <a:pt x="649" y="604"/>
                  </a:lnTo>
                  <a:lnTo>
                    <a:pt x="629" y="604"/>
                  </a:lnTo>
                  <a:lnTo>
                    <a:pt x="613" y="604"/>
                  </a:lnTo>
                  <a:lnTo>
                    <a:pt x="603" y="604"/>
                  </a:lnTo>
                  <a:lnTo>
                    <a:pt x="587" y="610"/>
                  </a:lnTo>
                  <a:lnTo>
                    <a:pt x="582" y="610"/>
                  </a:lnTo>
                  <a:lnTo>
                    <a:pt x="577" y="610"/>
                  </a:lnTo>
                  <a:lnTo>
                    <a:pt x="567" y="610"/>
                  </a:lnTo>
                  <a:lnTo>
                    <a:pt x="556" y="604"/>
                  </a:lnTo>
                  <a:lnTo>
                    <a:pt x="531" y="581"/>
                  </a:lnTo>
                  <a:lnTo>
                    <a:pt x="495" y="541"/>
                  </a:lnTo>
                  <a:lnTo>
                    <a:pt x="495" y="536"/>
                  </a:lnTo>
                  <a:lnTo>
                    <a:pt x="500" y="530"/>
                  </a:lnTo>
                  <a:lnTo>
                    <a:pt x="505" y="530"/>
                  </a:lnTo>
                  <a:lnTo>
                    <a:pt x="510" y="530"/>
                  </a:lnTo>
                  <a:lnTo>
                    <a:pt x="515" y="524"/>
                  </a:lnTo>
                  <a:lnTo>
                    <a:pt x="515" y="530"/>
                  </a:lnTo>
                  <a:lnTo>
                    <a:pt x="520" y="530"/>
                  </a:lnTo>
                  <a:lnTo>
                    <a:pt x="525" y="524"/>
                  </a:lnTo>
                  <a:lnTo>
                    <a:pt x="531" y="530"/>
                  </a:lnTo>
                  <a:lnTo>
                    <a:pt x="536" y="524"/>
                  </a:lnTo>
                  <a:lnTo>
                    <a:pt x="536" y="530"/>
                  </a:lnTo>
                  <a:lnTo>
                    <a:pt x="541" y="524"/>
                  </a:lnTo>
                  <a:lnTo>
                    <a:pt x="551" y="519"/>
                  </a:lnTo>
                  <a:lnTo>
                    <a:pt x="531" y="507"/>
                  </a:lnTo>
                  <a:lnTo>
                    <a:pt x="458" y="439"/>
                  </a:lnTo>
                  <a:lnTo>
                    <a:pt x="319" y="536"/>
                  </a:lnTo>
                  <a:lnTo>
                    <a:pt x="288" y="553"/>
                  </a:lnTo>
                  <a:lnTo>
                    <a:pt x="278" y="632"/>
                  </a:lnTo>
                  <a:lnTo>
                    <a:pt x="278" y="644"/>
                  </a:lnTo>
                  <a:lnTo>
                    <a:pt x="283" y="650"/>
                  </a:lnTo>
                  <a:lnTo>
                    <a:pt x="283" y="655"/>
                  </a:lnTo>
                  <a:lnTo>
                    <a:pt x="283" y="661"/>
                  </a:lnTo>
                  <a:lnTo>
                    <a:pt x="294" y="667"/>
                  </a:lnTo>
                  <a:lnTo>
                    <a:pt x="304" y="672"/>
                  </a:lnTo>
                  <a:lnTo>
                    <a:pt x="304" y="678"/>
                  </a:lnTo>
                  <a:lnTo>
                    <a:pt x="304" y="689"/>
                  </a:lnTo>
                  <a:lnTo>
                    <a:pt x="299" y="695"/>
                  </a:lnTo>
                  <a:lnTo>
                    <a:pt x="299" y="701"/>
                  </a:lnTo>
                  <a:lnTo>
                    <a:pt x="299" y="707"/>
                  </a:lnTo>
                  <a:lnTo>
                    <a:pt x="294" y="718"/>
                  </a:lnTo>
                  <a:lnTo>
                    <a:pt x="283" y="718"/>
                  </a:lnTo>
                  <a:lnTo>
                    <a:pt x="278" y="718"/>
                  </a:lnTo>
                  <a:lnTo>
                    <a:pt x="268" y="718"/>
                  </a:lnTo>
                  <a:lnTo>
                    <a:pt x="268" y="712"/>
                  </a:lnTo>
                  <a:lnTo>
                    <a:pt x="257" y="712"/>
                  </a:lnTo>
                  <a:lnTo>
                    <a:pt x="257" y="718"/>
                  </a:lnTo>
                  <a:lnTo>
                    <a:pt x="252" y="718"/>
                  </a:lnTo>
                  <a:lnTo>
                    <a:pt x="247" y="718"/>
                  </a:lnTo>
                  <a:lnTo>
                    <a:pt x="242" y="718"/>
                  </a:lnTo>
                  <a:lnTo>
                    <a:pt x="237" y="712"/>
                  </a:lnTo>
                  <a:lnTo>
                    <a:pt x="226" y="712"/>
                  </a:lnTo>
                  <a:lnTo>
                    <a:pt x="221" y="718"/>
                  </a:lnTo>
                  <a:lnTo>
                    <a:pt x="211" y="718"/>
                  </a:lnTo>
                  <a:lnTo>
                    <a:pt x="201" y="718"/>
                  </a:lnTo>
                  <a:lnTo>
                    <a:pt x="190" y="718"/>
                  </a:lnTo>
                  <a:lnTo>
                    <a:pt x="175" y="712"/>
                  </a:lnTo>
                  <a:lnTo>
                    <a:pt x="159" y="729"/>
                  </a:lnTo>
                  <a:lnTo>
                    <a:pt x="139" y="718"/>
                  </a:lnTo>
                  <a:lnTo>
                    <a:pt x="134" y="718"/>
                  </a:lnTo>
                  <a:lnTo>
                    <a:pt x="129" y="718"/>
                  </a:lnTo>
                  <a:lnTo>
                    <a:pt x="118" y="724"/>
                  </a:lnTo>
                  <a:lnTo>
                    <a:pt x="113" y="724"/>
                  </a:lnTo>
                  <a:lnTo>
                    <a:pt x="108" y="718"/>
                  </a:lnTo>
                  <a:lnTo>
                    <a:pt x="98" y="718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82" name="Freeform 43"/>
            <p:cNvSpPr>
              <a:spLocks/>
            </p:cNvSpPr>
            <p:nvPr/>
          </p:nvSpPr>
          <p:spPr bwMode="auto">
            <a:xfrm>
              <a:off x="6553282" y="5292726"/>
              <a:ext cx="908213" cy="696913"/>
            </a:xfrm>
            <a:custGeom>
              <a:avLst/>
              <a:gdLst>
                <a:gd name="T0" fmla="*/ 2147483646 w 696"/>
                <a:gd name="T1" fmla="*/ 2147483646 h 513"/>
                <a:gd name="T2" fmla="*/ 2147483646 w 696"/>
                <a:gd name="T3" fmla="*/ 2147483646 h 513"/>
                <a:gd name="T4" fmla="*/ 2147483646 w 696"/>
                <a:gd name="T5" fmla="*/ 2147483646 h 513"/>
                <a:gd name="T6" fmla="*/ 2147483646 w 696"/>
                <a:gd name="T7" fmla="*/ 2147483646 h 513"/>
                <a:gd name="T8" fmla="*/ 2147483646 w 696"/>
                <a:gd name="T9" fmla="*/ 2147483646 h 513"/>
                <a:gd name="T10" fmla="*/ 2147483646 w 696"/>
                <a:gd name="T11" fmla="*/ 2147483646 h 513"/>
                <a:gd name="T12" fmla="*/ 2147483646 w 696"/>
                <a:gd name="T13" fmla="*/ 2147483646 h 513"/>
                <a:gd name="T14" fmla="*/ 2147483646 w 696"/>
                <a:gd name="T15" fmla="*/ 2147483646 h 513"/>
                <a:gd name="T16" fmla="*/ 2147483646 w 696"/>
                <a:gd name="T17" fmla="*/ 2147483646 h 513"/>
                <a:gd name="T18" fmla="*/ 2147483646 w 696"/>
                <a:gd name="T19" fmla="*/ 2147483646 h 513"/>
                <a:gd name="T20" fmla="*/ 2147483646 w 696"/>
                <a:gd name="T21" fmla="*/ 2147483646 h 513"/>
                <a:gd name="T22" fmla="*/ 2147483646 w 696"/>
                <a:gd name="T23" fmla="*/ 2147483646 h 513"/>
                <a:gd name="T24" fmla="*/ 2147483646 w 696"/>
                <a:gd name="T25" fmla="*/ 2147483646 h 513"/>
                <a:gd name="T26" fmla="*/ 2147483646 w 696"/>
                <a:gd name="T27" fmla="*/ 2147483646 h 513"/>
                <a:gd name="T28" fmla="*/ 2147483646 w 696"/>
                <a:gd name="T29" fmla="*/ 2147483646 h 513"/>
                <a:gd name="T30" fmla="*/ 2147483646 w 696"/>
                <a:gd name="T31" fmla="*/ 2147483646 h 513"/>
                <a:gd name="T32" fmla="*/ 2147483646 w 696"/>
                <a:gd name="T33" fmla="*/ 2147483646 h 513"/>
                <a:gd name="T34" fmla="*/ 2147483646 w 696"/>
                <a:gd name="T35" fmla="*/ 2147483646 h 513"/>
                <a:gd name="T36" fmla="*/ 2147483646 w 696"/>
                <a:gd name="T37" fmla="*/ 2147483646 h 513"/>
                <a:gd name="T38" fmla="*/ 2147483646 w 696"/>
                <a:gd name="T39" fmla="*/ 2147483646 h 513"/>
                <a:gd name="T40" fmla="*/ 2147483646 w 696"/>
                <a:gd name="T41" fmla="*/ 2147483646 h 513"/>
                <a:gd name="T42" fmla="*/ 2147483646 w 696"/>
                <a:gd name="T43" fmla="*/ 2147483646 h 513"/>
                <a:gd name="T44" fmla="*/ 2147483646 w 696"/>
                <a:gd name="T45" fmla="*/ 2147483646 h 513"/>
                <a:gd name="T46" fmla="*/ 2147483646 w 696"/>
                <a:gd name="T47" fmla="*/ 2147483646 h 513"/>
                <a:gd name="T48" fmla="*/ 2147483646 w 696"/>
                <a:gd name="T49" fmla="*/ 2147483646 h 513"/>
                <a:gd name="T50" fmla="*/ 2147483646 w 696"/>
                <a:gd name="T51" fmla="*/ 2147483646 h 513"/>
                <a:gd name="T52" fmla="*/ 2147483646 w 696"/>
                <a:gd name="T53" fmla="*/ 2147483646 h 513"/>
                <a:gd name="T54" fmla="*/ 2147483646 w 696"/>
                <a:gd name="T55" fmla="*/ 2147483646 h 513"/>
                <a:gd name="T56" fmla="*/ 2147483646 w 696"/>
                <a:gd name="T57" fmla="*/ 2147483646 h 513"/>
                <a:gd name="T58" fmla="*/ 2147483646 w 696"/>
                <a:gd name="T59" fmla="*/ 2147483646 h 513"/>
                <a:gd name="T60" fmla="*/ 2147483646 w 696"/>
                <a:gd name="T61" fmla="*/ 2147483646 h 513"/>
                <a:gd name="T62" fmla="*/ 2147483646 w 696"/>
                <a:gd name="T63" fmla="*/ 2147483646 h 513"/>
                <a:gd name="T64" fmla="*/ 2147483646 w 696"/>
                <a:gd name="T65" fmla="*/ 2147483646 h 513"/>
                <a:gd name="T66" fmla="*/ 2147483646 w 696"/>
                <a:gd name="T67" fmla="*/ 2147483646 h 513"/>
                <a:gd name="T68" fmla="*/ 2147483646 w 696"/>
                <a:gd name="T69" fmla="*/ 2147483646 h 513"/>
                <a:gd name="T70" fmla="*/ 2147483646 w 696"/>
                <a:gd name="T71" fmla="*/ 2147483646 h 513"/>
                <a:gd name="T72" fmla="*/ 2147483646 w 696"/>
                <a:gd name="T73" fmla="*/ 0 h 513"/>
                <a:gd name="T74" fmla="*/ 2147483646 w 696"/>
                <a:gd name="T75" fmla="*/ 0 h 513"/>
                <a:gd name="T76" fmla="*/ 2147483646 w 696"/>
                <a:gd name="T77" fmla="*/ 2147483646 h 513"/>
                <a:gd name="T78" fmla="*/ 2147483646 w 696"/>
                <a:gd name="T79" fmla="*/ 2147483646 h 513"/>
                <a:gd name="T80" fmla="*/ 2147483646 w 696"/>
                <a:gd name="T81" fmla="*/ 2147483646 h 513"/>
                <a:gd name="T82" fmla="*/ 2147483646 w 696"/>
                <a:gd name="T83" fmla="*/ 2147483646 h 513"/>
                <a:gd name="T84" fmla="*/ 2147483646 w 696"/>
                <a:gd name="T85" fmla="*/ 2147483646 h 513"/>
                <a:gd name="T86" fmla="*/ 2147483646 w 696"/>
                <a:gd name="T87" fmla="*/ 2147483646 h 513"/>
                <a:gd name="T88" fmla="*/ 2147483646 w 696"/>
                <a:gd name="T89" fmla="*/ 2147483646 h 513"/>
                <a:gd name="T90" fmla="*/ 2147483646 w 696"/>
                <a:gd name="T91" fmla="*/ 2147483646 h 513"/>
                <a:gd name="T92" fmla="*/ 2147483646 w 696"/>
                <a:gd name="T93" fmla="*/ 2147483646 h 513"/>
                <a:gd name="T94" fmla="*/ 2147483646 w 696"/>
                <a:gd name="T95" fmla="*/ 2147483646 h 513"/>
                <a:gd name="T96" fmla="*/ 2147483646 w 696"/>
                <a:gd name="T97" fmla="*/ 2147483646 h 513"/>
                <a:gd name="T98" fmla="*/ 2147483646 w 696"/>
                <a:gd name="T99" fmla="*/ 2147483646 h 51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96"/>
                <a:gd name="T151" fmla="*/ 0 h 513"/>
                <a:gd name="T152" fmla="*/ 696 w 696"/>
                <a:gd name="T153" fmla="*/ 513 h 51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96" h="513">
                  <a:moveTo>
                    <a:pt x="428" y="479"/>
                  </a:moveTo>
                  <a:lnTo>
                    <a:pt x="402" y="479"/>
                  </a:lnTo>
                  <a:lnTo>
                    <a:pt x="392" y="479"/>
                  </a:lnTo>
                  <a:lnTo>
                    <a:pt x="366" y="479"/>
                  </a:lnTo>
                  <a:lnTo>
                    <a:pt x="361" y="490"/>
                  </a:lnTo>
                  <a:lnTo>
                    <a:pt x="345" y="490"/>
                  </a:lnTo>
                  <a:lnTo>
                    <a:pt x="345" y="513"/>
                  </a:lnTo>
                  <a:lnTo>
                    <a:pt x="325" y="513"/>
                  </a:lnTo>
                  <a:lnTo>
                    <a:pt x="283" y="502"/>
                  </a:lnTo>
                  <a:lnTo>
                    <a:pt x="283" y="490"/>
                  </a:lnTo>
                  <a:lnTo>
                    <a:pt x="273" y="485"/>
                  </a:lnTo>
                  <a:lnTo>
                    <a:pt x="263" y="479"/>
                  </a:lnTo>
                  <a:lnTo>
                    <a:pt x="263" y="473"/>
                  </a:lnTo>
                  <a:lnTo>
                    <a:pt x="253" y="456"/>
                  </a:lnTo>
                  <a:lnTo>
                    <a:pt x="247" y="450"/>
                  </a:lnTo>
                  <a:lnTo>
                    <a:pt x="237" y="445"/>
                  </a:lnTo>
                  <a:lnTo>
                    <a:pt x="237" y="439"/>
                  </a:lnTo>
                  <a:lnTo>
                    <a:pt x="232" y="433"/>
                  </a:lnTo>
                  <a:lnTo>
                    <a:pt x="232" y="422"/>
                  </a:lnTo>
                  <a:lnTo>
                    <a:pt x="253" y="405"/>
                  </a:lnTo>
                  <a:lnTo>
                    <a:pt x="247" y="405"/>
                  </a:lnTo>
                  <a:lnTo>
                    <a:pt x="242" y="393"/>
                  </a:lnTo>
                  <a:lnTo>
                    <a:pt x="242" y="388"/>
                  </a:lnTo>
                  <a:lnTo>
                    <a:pt x="247" y="388"/>
                  </a:lnTo>
                  <a:lnTo>
                    <a:pt x="253" y="382"/>
                  </a:lnTo>
                  <a:lnTo>
                    <a:pt x="258" y="376"/>
                  </a:lnTo>
                  <a:lnTo>
                    <a:pt x="258" y="371"/>
                  </a:lnTo>
                  <a:lnTo>
                    <a:pt x="263" y="371"/>
                  </a:lnTo>
                  <a:lnTo>
                    <a:pt x="263" y="365"/>
                  </a:lnTo>
                  <a:lnTo>
                    <a:pt x="268" y="354"/>
                  </a:lnTo>
                  <a:lnTo>
                    <a:pt x="268" y="348"/>
                  </a:lnTo>
                  <a:lnTo>
                    <a:pt x="273" y="331"/>
                  </a:lnTo>
                  <a:lnTo>
                    <a:pt x="273" y="325"/>
                  </a:lnTo>
                  <a:lnTo>
                    <a:pt x="278" y="325"/>
                  </a:lnTo>
                  <a:lnTo>
                    <a:pt x="278" y="302"/>
                  </a:lnTo>
                  <a:lnTo>
                    <a:pt x="273" y="302"/>
                  </a:lnTo>
                  <a:lnTo>
                    <a:pt x="227" y="268"/>
                  </a:lnTo>
                  <a:lnTo>
                    <a:pt x="222" y="268"/>
                  </a:lnTo>
                  <a:lnTo>
                    <a:pt x="165" y="291"/>
                  </a:lnTo>
                  <a:lnTo>
                    <a:pt x="155" y="325"/>
                  </a:lnTo>
                  <a:lnTo>
                    <a:pt x="155" y="336"/>
                  </a:lnTo>
                  <a:lnTo>
                    <a:pt x="155" y="359"/>
                  </a:lnTo>
                  <a:lnTo>
                    <a:pt x="149" y="388"/>
                  </a:lnTo>
                  <a:lnTo>
                    <a:pt x="149" y="393"/>
                  </a:lnTo>
                  <a:lnTo>
                    <a:pt x="149" y="399"/>
                  </a:lnTo>
                  <a:lnTo>
                    <a:pt x="149" y="405"/>
                  </a:lnTo>
                  <a:lnTo>
                    <a:pt x="149" y="428"/>
                  </a:lnTo>
                  <a:lnTo>
                    <a:pt x="149" y="433"/>
                  </a:lnTo>
                  <a:lnTo>
                    <a:pt x="139" y="439"/>
                  </a:lnTo>
                  <a:lnTo>
                    <a:pt x="139" y="445"/>
                  </a:lnTo>
                  <a:lnTo>
                    <a:pt x="134" y="445"/>
                  </a:lnTo>
                  <a:lnTo>
                    <a:pt x="134" y="439"/>
                  </a:lnTo>
                  <a:lnTo>
                    <a:pt x="129" y="445"/>
                  </a:lnTo>
                  <a:lnTo>
                    <a:pt x="124" y="445"/>
                  </a:lnTo>
                  <a:lnTo>
                    <a:pt x="118" y="445"/>
                  </a:lnTo>
                  <a:lnTo>
                    <a:pt x="113" y="428"/>
                  </a:lnTo>
                  <a:lnTo>
                    <a:pt x="108" y="428"/>
                  </a:lnTo>
                  <a:lnTo>
                    <a:pt x="108" y="433"/>
                  </a:lnTo>
                  <a:lnTo>
                    <a:pt x="103" y="439"/>
                  </a:lnTo>
                  <a:lnTo>
                    <a:pt x="103" y="445"/>
                  </a:lnTo>
                  <a:lnTo>
                    <a:pt x="98" y="445"/>
                  </a:lnTo>
                  <a:lnTo>
                    <a:pt x="93" y="445"/>
                  </a:lnTo>
                  <a:lnTo>
                    <a:pt x="88" y="445"/>
                  </a:lnTo>
                  <a:lnTo>
                    <a:pt x="82" y="450"/>
                  </a:lnTo>
                  <a:lnTo>
                    <a:pt x="77" y="450"/>
                  </a:lnTo>
                  <a:lnTo>
                    <a:pt x="72" y="450"/>
                  </a:lnTo>
                  <a:lnTo>
                    <a:pt x="72" y="456"/>
                  </a:lnTo>
                  <a:lnTo>
                    <a:pt x="67" y="450"/>
                  </a:lnTo>
                  <a:lnTo>
                    <a:pt x="62" y="450"/>
                  </a:lnTo>
                  <a:lnTo>
                    <a:pt x="57" y="445"/>
                  </a:lnTo>
                  <a:lnTo>
                    <a:pt x="57" y="439"/>
                  </a:lnTo>
                  <a:lnTo>
                    <a:pt x="51" y="433"/>
                  </a:lnTo>
                  <a:lnTo>
                    <a:pt x="46" y="433"/>
                  </a:lnTo>
                  <a:lnTo>
                    <a:pt x="46" y="428"/>
                  </a:lnTo>
                  <a:lnTo>
                    <a:pt x="41" y="416"/>
                  </a:lnTo>
                  <a:lnTo>
                    <a:pt x="36" y="416"/>
                  </a:lnTo>
                  <a:lnTo>
                    <a:pt x="26" y="422"/>
                  </a:lnTo>
                  <a:lnTo>
                    <a:pt x="26" y="416"/>
                  </a:lnTo>
                  <a:lnTo>
                    <a:pt x="31" y="411"/>
                  </a:lnTo>
                  <a:lnTo>
                    <a:pt x="31" y="405"/>
                  </a:lnTo>
                  <a:lnTo>
                    <a:pt x="26" y="405"/>
                  </a:lnTo>
                  <a:lnTo>
                    <a:pt x="26" y="411"/>
                  </a:lnTo>
                  <a:lnTo>
                    <a:pt x="21" y="411"/>
                  </a:lnTo>
                  <a:lnTo>
                    <a:pt x="15" y="411"/>
                  </a:lnTo>
                  <a:lnTo>
                    <a:pt x="10" y="411"/>
                  </a:lnTo>
                  <a:lnTo>
                    <a:pt x="10" y="405"/>
                  </a:lnTo>
                  <a:lnTo>
                    <a:pt x="5" y="399"/>
                  </a:lnTo>
                  <a:lnTo>
                    <a:pt x="10" y="399"/>
                  </a:lnTo>
                  <a:lnTo>
                    <a:pt x="5" y="393"/>
                  </a:lnTo>
                  <a:lnTo>
                    <a:pt x="5" y="388"/>
                  </a:lnTo>
                  <a:lnTo>
                    <a:pt x="5" y="382"/>
                  </a:lnTo>
                  <a:lnTo>
                    <a:pt x="5" y="376"/>
                  </a:lnTo>
                  <a:lnTo>
                    <a:pt x="5" y="371"/>
                  </a:lnTo>
                  <a:lnTo>
                    <a:pt x="0" y="371"/>
                  </a:lnTo>
                  <a:lnTo>
                    <a:pt x="0" y="365"/>
                  </a:lnTo>
                  <a:lnTo>
                    <a:pt x="5" y="365"/>
                  </a:lnTo>
                  <a:lnTo>
                    <a:pt x="5" y="359"/>
                  </a:lnTo>
                  <a:lnTo>
                    <a:pt x="36" y="200"/>
                  </a:lnTo>
                  <a:lnTo>
                    <a:pt x="36" y="194"/>
                  </a:lnTo>
                  <a:lnTo>
                    <a:pt x="41" y="183"/>
                  </a:lnTo>
                  <a:lnTo>
                    <a:pt x="57" y="183"/>
                  </a:lnTo>
                  <a:lnTo>
                    <a:pt x="82" y="188"/>
                  </a:lnTo>
                  <a:lnTo>
                    <a:pt x="93" y="188"/>
                  </a:lnTo>
                  <a:lnTo>
                    <a:pt x="103" y="194"/>
                  </a:lnTo>
                  <a:lnTo>
                    <a:pt x="118" y="200"/>
                  </a:lnTo>
                  <a:lnTo>
                    <a:pt x="134" y="188"/>
                  </a:lnTo>
                  <a:lnTo>
                    <a:pt x="155" y="171"/>
                  </a:lnTo>
                  <a:lnTo>
                    <a:pt x="160" y="166"/>
                  </a:lnTo>
                  <a:lnTo>
                    <a:pt x="160" y="160"/>
                  </a:lnTo>
                  <a:lnTo>
                    <a:pt x="160" y="143"/>
                  </a:lnTo>
                  <a:lnTo>
                    <a:pt x="160" y="137"/>
                  </a:lnTo>
                  <a:lnTo>
                    <a:pt x="160" y="120"/>
                  </a:lnTo>
                  <a:lnTo>
                    <a:pt x="160" y="114"/>
                  </a:lnTo>
                  <a:lnTo>
                    <a:pt x="160" y="109"/>
                  </a:lnTo>
                  <a:lnTo>
                    <a:pt x="160" y="103"/>
                  </a:lnTo>
                  <a:lnTo>
                    <a:pt x="160" y="97"/>
                  </a:lnTo>
                  <a:lnTo>
                    <a:pt x="160" y="103"/>
                  </a:lnTo>
                  <a:lnTo>
                    <a:pt x="165" y="103"/>
                  </a:lnTo>
                  <a:lnTo>
                    <a:pt x="165" y="97"/>
                  </a:lnTo>
                  <a:lnTo>
                    <a:pt x="170" y="97"/>
                  </a:lnTo>
                  <a:lnTo>
                    <a:pt x="170" y="92"/>
                  </a:lnTo>
                  <a:lnTo>
                    <a:pt x="175" y="97"/>
                  </a:lnTo>
                  <a:lnTo>
                    <a:pt x="180" y="97"/>
                  </a:lnTo>
                  <a:lnTo>
                    <a:pt x="185" y="97"/>
                  </a:lnTo>
                  <a:lnTo>
                    <a:pt x="191" y="97"/>
                  </a:lnTo>
                  <a:lnTo>
                    <a:pt x="201" y="92"/>
                  </a:lnTo>
                  <a:lnTo>
                    <a:pt x="206" y="92"/>
                  </a:lnTo>
                  <a:lnTo>
                    <a:pt x="201" y="86"/>
                  </a:lnTo>
                  <a:lnTo>
                    <a:pt x="196" y="69"/>
                  </a:lnTo>
                  <a:lnTo>
                    <a:pt x="196" y="63"/>
                  </a:lnTo>
                  <a:lnTo>
                    <a:pt x="201" y="69"/>
                  </a:lnTo>
                  <a:lnTo>
                    <a:pt x="201" y="63"/>
                  </a:lnTo>
                  <a:lnTo>
                    <a:pt x="206" y="63"/>
                  </a:lnTo>
                  <a:lnTo>
                    <a:pt x="206" y="57"/>
                  </a:lnTo>
                  <a:lnTo>
                    <a:pt x="211" y="57"/>
                  </a:lnTo>
                  <a:lnTo>
                    <a:pt x="216" y="57"/>
                  </a:lnTo>
                  <a:lnTo>
                    <a:pt x="222" y="57"/>
                  </a:lnTo>
                  <a:lnTo>
                    <a:pt x="227" y="63"/>
                  </a:lnTo>
                  <a:lnTo>
                    <a:pt x="232" y="69"/>
                  </a:lnTo>
                  <a:lnTo>
                    <a:pt x="237" y="69"/>
                  </a:lnTo>
                  <a:lnTo>
                    <a:pt x="242" y="69"/>
                  </a:lnTo>
                  <a:lnTo>
                    <a:pt x="247" y="69"/>
                  </a:lnTo>
                  <a:lnTo>
                    <a:pt x="253" y="63"/>
                  </a:lnTo>
                  <a:lnTo>
                    <a:pt x="258" y="57"/>
                  </a:lnTo>
                  <a:lnTo>
                    <a:pt x="350" y="46"/>
                  </a:lnTo>
                  <a:lnTo>
                    <a:pt x="366" y="40"/>
                  </a:lnTo>
                  <a:lnTo>
                    <a:pt x="412" y="6"/>
                  </a:lnTo>
                  <a:lnTo>
                    <a:pt x="412" y="0"/>
                  </a:lnTo>
                  <a:lnTo>
                    <a:pt x="479" y="0"/>
                  </a:lnTo>
                  <a:lnTo>
                    <a:pt x="485" y="6"/>
                  </a:lnTo>
                  <a:lnTo>
                    <a:pt x="521" y="6"/>
                  </a:lnTo>
                  <a:lnTo>
                    <a:pt x="521" y="0"/>
                  </a:lnTo>
                  <a:lnTo>
                    <a:pt x="562" y="6"/>
                  </a:lnTo>
                  <a:lnTo>
                    <a:pt x="567" y="17"/>
                  </a:lnTo>
                  <a:lnTo>
                    <a:pt x="696" y="17"/>
                  </a:lnTo>
                  <a:lnTo>
                    <a:pt x="660" y="46"/>
                  </a:lnTo>
                  <a:lnTo>
                    <a:pt x="665" y="86"/>
                  </a:lnTo>
                  <a:lnTo>
                    <a:pt x="665" y="109"/>
                  </a:lnTo>
                  <a:lnTo>
                    <a:pt x="665" y="114"/>
                  </a:lnTo>
                  <a:lnTo>
                    <a:pt x="660" y="120"/>
                  </a:lnTo>
                  <a:lnTo>
                    <a:pt x="655" y="126"/>
                  </a:lnTo>
                  <a:lnTo>
                    <a:pt x="649" y="131"/>
                  </a:lnTo>
                  <a:lnTo>
                    <a:pt x="624" y="120"/>
                  </a:lnTo>
                  <a:lnTo>
                    <a:pt x="619" y="154"/>
                  </a:lnTo>
                  <a:lnTo>
                    <a:pt x="613" y="166"/>
                  </a:lnTo>
                  <a:lnTo>
                    <a:pt x="613" y="171"/>
                  </a:lnTo>
                  <a:lnTo>
                    <a:pt x="603" y="205"/>
                  </a:lnTo>
                  <a:lnTo>
                    <a:pt x="680" y="205"/>
                  </a:lnTo>
                  <a:lnTo>
                    <a:pt x="675" y="297"/>
                  </a:lnTo>
                  <a:lnTo>
                    <a:pt x="675" y="371"/>
                  </a:lnTo>
                  <a:lnTo>
                    <a:pt x="675" y="393"/>
                  </a:lnTo>
                  <a:lnTo>
                    <a:pt x="675" y="399"/>
                  </a:lnTo>
                  <a:lnTo>
                    <a:pt x="675" y="405"/>
                  </a:lnTo>
                  <a:lnTo>
                    <a:pt x="675" y="411"/>
                  </a:lnTo>
                  <a:lnTo>
                    <a:pt x="675" y="416"/>
                  </a:lnTo>
                  <a:lnTo>
                    <a:pt x="675" y="422"/>
                  </a:lnTo>
                  <a:lnTo>
                    <a:pt x="670" y="428"/>
                  </a:lnTo>
                  <a:lnTo>
                    <a:pt x="665" y="439"/>
                  </a:lnTo>
                  <a:lnTo>
                    <a:pt x="665" y="450"/>
                  </a:lnTo>
                  <a:lnTo>
                    <a:pt x="665" y="462"/>
                  </a:lnTo>
                  <a:lnTo>
                    <a:pt x="665" y="473"/>
                  </a:lnTo>
                  <a:lnTo>
                    <a:pt x="629" y="479"/>
                  </a:lnTo>
                  <a:lnTo>
                    <a:pt x="619" y="462"/>
                  </a:lnTo>
                  <a:lnTo>
                    <a:pt x="582" y="450"/>
                  </a:lnTo>
                  <a:lnTo>
                    <a:pt x="572" y="450"/>
                  </a:lnTo>
                  <a:lnTo>
                    <a:pt x="567" y="462"/>
                  </a:lnTo>
                  <a:lnTo>
                    <a:pt x="562" y="462"/>
                  </a:lnTo>
                  <a:lnTo>
                    <a:pt x="557" y="462"/>
                  </a:lnTo>
                  <a:lnTo>
                    <a:pt x="552" y="467"/>
                  </a:lnTo>
                  <a:lnTo>
                    <a:pt x="541" y="467"/>
                  </a:lnTo>
                  <a:lnTo>
                    <a:pt x="536" y="473"/>
                  </a:lnTo>
                  <a:lnTo>
                    <a:pt x="531" y="473"/>
                  </a:lnTo>
                  <a:lnTo>
                    <a:pt x="526" y="473"/>
                  </a:lnTo>
                  <a:lnTo>
                    <a:pt x="521" y="485"/>
                  </a:lnTo>
                  <a:lnTo>
                    <a:pt x="515" y="496"/>
                  </a:lnTo>
                  <a:lnTo>
                    <a:pt x="510" y="502"/>
                  </a:lnTo>
                  <a:lnTo>
                    <a:pt x="505" y="502"/>
                  </a:lnTo>
                  <a:lnTo>
                    <a:pt x="505" y="507"/>
                  </a:lnTo>
                  <a:lnTo>
                    <a:pt x="490" y="496"/>
                  </a:lnTo>
                  <a:lnTo>
                    <a:pt x="485" y="490"/>
                  </a:lnTo>
                  <a:lnTo>
                    <a:pt x="428" y="479"/>
                  </a:lnTo>
                  <a:close/>
                </a:path>
              </a:pathLst>
            </a:custGeom>
            <a:solidFill>
              <a:srgbClr val="00B0F0">
                <a:alpha val="36862"/>
              </a:srgbClr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83" name="Freeform 44"/>
            <p:cNvSpPr>
              <a:spLocks/>
            </p:cNvSpPr>
            <p:nvPr/>
          </p:nvSpPr>
          <p:spPr bwMode="auto">
            <a:xfrm>
              <a:off x="6491065" y="4613275"/>
              <a:ext cx="1155956" cy="879793"/>
            </a:xfrm>
            <a:custGeom>
              <a:avLst/>
              <a:gdLst>
                <a:gd name="T0" fmla="*/ 2147483646 w 1000"/>
                <a:gd name="T1" fmla="*/ 2147483646 h 849"/>
                <a:gd name="T2" fmla="*/ 2147483646 w 1000"/>
                <a:gd name="T3" fmla="*/ 2147483646 h 849"/>
                <a:gd name="T4" fmla="*/ 2147483646 w 1000"/>
                <a:gd name="T5" fmla="*/ 2147483646 h 849"/>
                <a:gd name="T6" fmla="*/ 2147483646 w 1000"/>
                <a:gd name="T7" fmla="*/ 2147483646 h 849"/>
                <a:gd name="T8" fmla="*/ 2147483646 w 1000"/>
                <a:gd name="T9" fmla="*/ 2147483646 h 849"/>
                <a:gd name="T10" fmla="*/ 2147483646 w 1000"/>
                <a:gd name="T11" fmla="*/ 2147483646 h 849"/>
                <a:gd name="T12" fmla="*/ 2147483646 w 1000"/>
                <a:gd name="T13" fmla="*/ 2147483646 h 849"/>
                <a:gd name="T14" fmla="*/ 2147483646 w 1000"/>
                <a:gd name="T15" fmla="*/ 2147483646 h 849"/>
                <a:gd name="T16" fmla="*/ 2147483646 w 1000"/>
                <a:gd name="T17" fmla="*/ 2147483646 h 849"/>
                <a:gd name="T18" fmla="*/ 2147483646 w 1000"/>
                <a:gd name="T19" fmla="*/ 2147483646 h 849"/>
                <a:gd name="T20" fmla="*/ 2147483646 w 1000"/>
                <a:gd name="T21" fmla="*/ 2147483646 h 849"/>
                <a:gd name="T22" fmla="*/ 2147483646 w 1000"/>
                <a:gd name="T23" fmla="*/ 2147483646 h 849"/>
                <a:gd name="T24" fmla="*/ 2147483646 w 1000"/>
                <a:gd name="T25" fmla="*/ 2147483646 h 849"/>
                <a:gd name="T26" fmla="*/ 2147483646 w 1000"/>
                <a:gd name="T27" fmla="*/ 2147483646 h 849"/>
                <a:gd name="T28" fmla="*/ 2147483646 w 1000"/>
                <a:gd name="T29" fmla="*/ 2147483646 h 849"/>
                <a:gd name="T30" fmla="*/ 2147483646 w 1000"/>
                <a:gd name="T31" fmla="*/ 2147483646 h 849"/>
                <a:gd name="T32" fmla="*/ 2147483646 w 1000"/>
                <a:gd name="T33" fmla="*/ 2147483646 h 849"/>
                <a:gd name="T34" fmla="*/ 2147483646 w 1000"/>
                <a:gd name="T35" fmla="*/ 2147483646 h 849"/>
                <a:gd name="T36" fmla="*/ 2147483646 w 1000"/>
                <a:gd name="T37" fmla="*/ 2147483646 h 849"/>
                <a:gd name="T38" fmla="*/ 2147483646 w 1000"/>
                <a:gd name="T39" fmla="*/ 2147483646 h 849"/>
                <a:gd name="T40" fmla="*/ 2147483646 w 1000"/>
                <a:gd name="T41" fmla="*/ 2147483646 h 849"/>
                <a:gd name="T42" fmla="*/ 2147483646 w 1000"/>
                <a:gd name="T43" fmla="*/ 2147483646 h 849"/>
                <a:gd name="T44" fmla="*/ 2147483646 w 1000"/>
                <a:gd name="T45" fmla="*/ 2147483646 h 849"/>
                <a:gd name="T46" fmla="*/ 2147483646 w 1000"/>
                <a:gd name="T47" fmla="*/ 2147483646 h 849"/>
                <a:gd name="T48" fmla="*/ 2147483646 w 1000"/>
                <a:gd name="T49" fmla="*/ 2147483646 h 849"/>
                <a:gd name="T50" fmla="*/ 2147483646 w 1000"/>
                <a:gd name="T51" fmla="*/ 2147483646 h 849"/>
                <a:gd name="T52" fmla="*/ 2147483646 w 1000"/>
                <a:gd name="T53" fmla="*/ 2147483646 h 849"/>
                <a:gd name="T54" fmla="*/ 2147483646 w 1000"/>
                <a:gd name="T55" fmla="*/ 2147483646 h 849"/>
                <a:gd name="T56" fmla="*/ 2147483646 w 1000"/>
                <a:gd name="T57" fmla="*/ 2147483646 h 849"/>
                <a:gd name="T58" fmla="*/ 2147483646 w 1000"/>
                <a:gd name="T59" fmla="*/ 2147483646 h 849"/>
                <a:gd name="T60" fmla="*/ 0 w 1000"/>
                <a:gd name="T61" fmla="*/ 2147483646 h 849"/>
                <a:gd name="T62" fmla="*/ 2147483646 w 1000"/>
                <a:gd name="T63" fmla="*/ 2147483646 h 849"/>
                <a:gd name="T64" fmla="*/ 2147483646 w 1000"/>
                <a:gd name="T65" fmla="*/ 2147483646 h 849"/>
                <a:gd name="T66" fmla="*/ 2147483646 w 1000"/>
                <a:gd name="T67" fmla="*/ 2147483646 h 849"/>
                <a:gd name="T68" fmla="*/ 2147483646 w 1000"/>
                <a:gd name="T69" fmla="*/ 2147483646 h 849"/>
                <a:gd name="T70" fmla="*/ 2147483646 w 1000"/>
                <a:gd name="T71" fmla="*/ 2147483646 h 849"/>
                <a:gd name="T72" fmla="*/ 2147483646 w 1000"/>
                <a:gd name="T73" fmla="*/ 2147483646 h 849"/>
                <a:gd name="T74" fmla="*/ 2147483646 w 1000"/>
                <a:gd name="T75" fmla="*/ 2147483646 h 849"/>
                <a:gd name="T76" fmla="*/ 2147483646 w 1000"/>
                <a:gd name="T77" fmla="*/ 2147483646 h 849"/>
                <a:gd name="T78" fmla="*/ 2147483646 w 1000"/>
                <a:gd name="T79" fmla="*/ 2147483646 h 849"/>
                <a:gd name="T80" fmla="*/ 2147483646 w 1000"/>
                <a:gd name="T81" fmla="*/ 2147483646 h 849"/>
                <a:gd name="T82" fmla="*/ 2147483646 w 1000"/>
                <a:gd name="T83" fmla="*/ 2147483646 h 849"/>
                <a:gd name="T84" fmla="*/ 2147483646 w 1000"/>
                <a:gd name="T85" fmla="*/ 2147483646 h 849"/>
                <a:gd name="T86" fmla="*/ 2147483646 w 1000"/>
                <a:gd name="T87" fmla="*/ 2147483646 h 849"/>
                <a:gd name="T88" fmla="*/ 2147483646 w 1000"/>
                <a:gd name="T89" fmla="*/ 2147483646 h 849"/>
                <a:gd name="T90" fmla="*/ 2147483646 w 1000"/>
                <a:gd name="T91" fmla="*/ 2147483646 h 849"/>
                <a:gd name="T92" fmla="*/ 2147483646 w 1000"/>
                <a:gd name="T93" fmla="*/ 2147483646 h 849"/>
                <a:gd name="T94" fmla="*/ 2147483646 w 1000"/>
                <a:gd name="T95" fmla="*/ 2147483646 h 849"/>
                <a:gd name="T96" fmla="*/ 2147483646 w 1000"/>
                <a:gd name="T97" fmla="*/ 2147483646 h 849"/>
                <a:gd name="T98" fmla="*/ 2147483646 w 1000"/>
                <a:gd name="T99" fmla="*/ 2147483646 h 849"/>
                <a:gd name="T100" fmla="*/ 2147483646 w 1000"/>
                <a:gd name="T101" fmla="*/ 2147483646 h 849"/>
                <a:gd name="T102" fmla="*/ 2147483646 w 1000"/>
                <a:gd name="T103" fmla="*/ 2147483646 h 84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000"/>
                <a:gd name="T157" fmla="*/ 0 h 849"/>
                <a:gd name="T158" fmla="*/ 1000 w 1000"/>
                <a:gd name="T159" fmla="*/ 849 h 84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000" h="849">
                  <a:moveTo>
                    <a:pt x="954" y="592"/>
                  </a:moveTo>
                  <a:lnTo>
                    <a:pt x="954" y="598"/>
                  </a:lnTo>
                  <a:lnTo>
                    <a:pt x="954" y="615"/>
                  </a:lnTo>
                  <a:lnTo>
                    <a:pt x="954" y="638"/>
                  </a:lnTo>
                  <a:lnTo>
                    <a:pt x="959" y="672"/>
                  </a:lnTo>
                  <a:lnTo>
                    <a:pt x="959" y="695"/>
                  </a:lnTo>
                  <a:lnTo>
                    <a:pt x="959" y="826"/>
                  </a:lnTo>
                  <a:lnTo>
                    <a:pt x="871" y="826"/>
                  </a:lnTo>
                  <a:lnTo>
                    <a:pt x="871" y="752"/>
                  </a:lnTo>
                  <a:lnTo>
                    <a:pt x="794" y="757"/>
                  </a:lnTo>
                  <a:lnTo>
                    <a:pt x="799" y="849"/>
                  </a:lnTo>
                  <a:lnTo>
                    <a:pt x="701" y="849"/>
                  </a:lnTo>
                  <a:lnTo>
                    <a:pt x="696" y="849"/>
                  </a:lnTo>
                  <a:lnTo>
                    <a:pt x="681" y="849"/>
                  </a:lnTo>
                  <a:lnTo>
                    <a:pt x="675" y="849"/>
                  </a:lnTo>
                  <a:lnTo>
                    <a:pt x="681" y="837"/>
                  </a:lnTo>
                  <a:lnTo>
                    <a:pt x="686" y="803"/>
                  </a:lnTo>
                  <a:lnTo>
                    <a:pt x="711" y="814"/>
                  </a:lnTo>
                  <a:lnTo>
                    <a:pt x="717" y="809"/>
                  </a:lnTo>
                  <a:lnTo>
                    <a:pt x="722" y="803"/>
                  </a:lnTo>
                  <a:lnTo>
                    <a:pt x="727" y="797"/>
                  </a:lnTo>
                  <a:lnTo>
                    <a:pt x="727" y="792"/>
                  </a:lnTo>
                  <a:lnTo>
                    <a:pt x="727" y="769"/>
                  </a:lnTo>
                  <a:lnTo>
                    <a:pt x="722" y="729"/>
                  </a:lnTo>
                  <a:lnTo>
                    <a:pt x="758" y="700"/>
                  </a:lnTo>
                  <a:lnTo>
                    <a:pt x="629" y="700"/>
                  </a:lnTo>
                  <a:lnTo>
                    <a:pt x="624" y="689"/>
                  </a:lnTo>
                  <a:lnTo>
                    <a:pt x="583" y="683"/>
                  </a:lnTo>
                  <a:lnTo>
                    <a:pt x="583" y="689"/>
                  </a:lnTo>
                  <a:lnTo>
                    <a:pt x="547" y="689"/>
                  </a:lnTo>
                  <a:lnTo>
                    <a:pt x="541" y="683"/>
                  </a:lnTo>
                  <a:lnTo>
                    <a:pt x="474" y="683"/>
                  </a:lnTo>
                  <a:lnTo>
                    <a:pt x="474" y="689"/>
                  </a:lnTo>
                  <a:lnTo>
                    <a:pt x="428" y="723"/>
                  </a:lnTo>
                  <a:lnTo>
                    <a:pt x="412" y="729"/>
                  </a:lnTo>
                  <a:lnTo>
                    <a:pt x="320" y="740"/>
                  </a:lnTo>
                  <a:lnTo>
                    <a:pt x="315" y="746"/>
                  </a:lnTo>
                  <a:lnTo>
                    <a:pt x="309" y="752"/>
                  </a:lnTo>
                  <a:lnTo>
                    <a:pt x="304" y="752"/>
                  </a:lnTo>
                  <a:lnTo>
                    <a:pt x="299" y="752"/>
                  </a:lnTo>
                  <a:lnTo>
                    <a:pt x="294" y="752"/>
                  </a:lnTo>
                  <a:lnTo>
                    <a:pt x="289" y="746"/>
                  </a:lnTo>
                  <a:lnTo>
                    <a:pt x="284" y="740"/>
                  </a:lnTo>
                  <a:lnTo>
                    <a:pt x="278" y="740"/>
                  </a:lnTo>
                  <a:lnTo>
                    <a:pt x="273" y="740"/>
                  </a:lnTo>
                  <a:lnTo>
                    <a:pt x="268" y="740"/>
                  </a:lnTo>
                  <a:lnTo>
                    <a:pt x="268" y="746"/>
                  </a:lnTo>
                  <a:lnTo>
                    <a:pt x="263" y="746"/>
                  </a:lnTo>
                  <a:lnTo>
                    <a:pt x="263" y="752"/>
                  </a:lnTo>
                  <a:lnTo>
                    <a:pt x="258" y="746"/>
                  </a:lnTo>
                  <a:lnTo>
                    <a:pt x="258" y="752"/>
                  </a:lnTo>
                  <a:lnTo>
                    <a:pt x="263" y="769"/>
                  </a:lnTo>
                  <a:lnTo>
                    <a:pt x="268" y="775"/>
                  </a:lnTo>
                  <a:lnTo>
                    <a:pt x="263" y="775"/>
                  </a:lnTo>
                  <a:lnTo>
                    <a:pt x="253" y="780"/>
                  </a:lnTo>
                  <a:lnTo>
                    <a:pt x="247" y="780"/>
                  </a:lnTo>
                  <a:lnTo>
                    <a:pt x="242" y="780"/>
                  </a:lnTo>
                  <a:lnTo>
                    <a:pt x="237" y="780"/>
                  </a:lnTo>
                  <a:lnTo>
                    <a:pt x="232" y="775"/>
                  </a:lnTo>
                  <a:lnTo>
                    <a:pt x="232" y="780"/>
                  </a:lnTo>
                  <a:lnTo>
                    <a:pt x="227" y="780"/>
                  </a:lnTo>
                  <a:lnTo>
                    <a:pt x="227" y="786"/>
                  </a:lnTo>
                  <a:lnTo>
                    <a:pt x="222" y="786"/>
                  </a:lnTo>
                  <a:lnTo>
                    <a:pt x="222" y="780"/>
                  </a:lnTo>
                  <a:lnTo>
                    <a:pt x="222" y="769"/>
                  </a:lnTo>
                  <a:lnTo>
                    <a:pt x="222" y="763"/>
                  </a:lnTo>
                  <a:lnTo>
                    <a:pt x="227" y="752"/>
                  </a:lnTo>
                  <a:lnTo>
                    <a:pt x="227" y="746"/>
                  </a:lnTo>
                  <a:lnTo>
                    <a:pt x="227" y="740"/>
                  </a:lnTo>
                  <a:lnTo>
                    <a:pt x="232" y="735"/>
                  </a:lnTo>
                  <a:lnTo>
                    <a:pt x="237" y="729"/>
                  </a:lnTo>
                  <a:lnTo>
                    <a:pt x="237" y="723"/>
                  </a:lnTo>
                  <a:lnTo>
                    <a:pt x="242" y="723"/>
                  </a:lnTo>
                  <a:lnTo>
                    <a:pt x="242" y="718"/>
                  </a:lnTo>
                  <a:lnTo>
                    <a:pt x="247" y="712"/>
                  </a:lnTo>
                  <a:lnTo>
                    <a:pt x="247" y="706"/>
                  </a:lnTo>
                  <a:lnTo>
                    <a:pt x="247" y="700"/>
                  </a:lnTo>
                  <a:lnTo>
                    <a:pt x="247" y="695"/>
                  </a:lnTo>
                  <a:lnTo>
                    <a:pt x="247" y="683"/>
                  </a:lnTo>
                  <a:lnTo>
                    <a:pt x="237" y="683"/>
                  </a:lnTo>
                  <a:lnTo>
                    <a:pt x="217" y="678"/>
                  </a:lnTo>
                  <a:lnTo>
                    <a:pt x="196" y="666"/>
                  </a:lnTo>
                  <a:lnTo>
                    <a:pt x="196" y="644"/>
                  </a:lnTo>
                  <a:lnTo>
                    <a:pt x="196" y="604"/>
                  </a:lnTo>
                  <a:lnTo>
                    <a:pt x="180" y="604"/>
                  </a:lnTo>
                  <a:lnTo>
                    <a:pt x="160" y="592"/>
                  </a:lnTo>
                  <a:lnTo>
                    <a:pt x="144" y="592"/>
                  </a:lnTo>
                  <a:lnTo>
                    <a:pt x="134" y="592"/>
                  </a:lnTo>
                  <a:lnTo>
                    <a:pt x="124" y="604"/>
                  </a:lnTo>
                  <a:lnTo>
                    <a:pt x="108" y="581"/>
                  </a:lnTo>
                  <a:lnTo>
                    <a:pt x="77" y="541"/>
                  </a:lnTo>
                  <a:lnTo>
                    <a:pt x="77" y="518"/>
                  </a:lnTo>
                  <a:lnTo>
                    <a:pt x="52" y="495"/>
                  </a:lnTo>
                  <a:lnTo>
                    <a:pt x="72" y="473"/>
                  </a:lnTo>
                  <a:lnTo>
                    <a:pt x="72" y="450"/>
                  </a:lnTo>
                  <a:lnTo>
                    <a:pt x="67" y="444"/>
                  </a:lnTo>
                  <a:lnTo>
                    <a:pt x="62" y="438"/>
                  </a:lnTo>
                  <a:lnTo>
                    <a:pt x="67" y="433"/>
                  </a:lnTo>
                  <a:lnTo>
                    <a:pt x="72" y="427"/>
                  </a:lnTo>
                  <a:lnTo>
                    <a:pt x="77" y="421"/>
                  </a:lnTo>
                  <a:lnTo>
                    <a:pt x="83" y="410"/>
                  </a:lnTo>
                  <a:lnTo>
                    <a:pt x="88" y="404"/>
                  </a:lnTo>
                  <a:lnTo>
                    <a:pt x="93" y="399"/>
                  </a:lnTo>
                  <a:lnTo>
                    <a:pt x="93" y="393"/>
                  </a:lnTo>
                  <a:lnTo>
                    <a:pt x="93" y="387"/>
                  </a:lnTo>
                  <a:lnTo>
                    <a:pt x="93" y="381"/>
                  </a:lnTo>
                  <a:lnTo>
                    <a:pt x="93" y="376"/>
                  </a:lnTo>
                  <a:lnTo>
                    <a:pt x="98" y="376"/>
                  </a:lnTo>
                  <a:lnTo>
                    <a:pt x="103" y="376"/>
                  </a:lnTo>
                  <a:lnTo>
                    <a:pt x="108" y="376"/>
                  </a:lnTo>
                  <a:lnTo>
                    <a:pt x="113" y="376"/>
                  </a:lnTo>
                  <a:lnTo>
                    <a:pt x="113" y="370"/>
                  </a:lnTo>
                  <a:lnTo>
                    <a:pt x="119" y="364"/>
                  </a:lnTo>
                  <a:lnTo>
                    <a:pt x="124" y="359"/>
                  </a:lnTo>
                  <a:lnTo>
                    <a:pt x="129" y="359"/>
                  </a:lnTo>
                  <a:lnTo>
                    <a:pt x="129" y="353"/>
                  </a:lnTo>
                  <a:lnTo>
                    <a:pt x="134" y="353"/>
                  </a:lnTo>
                  <a:lnTo>
                    <a:pt x="139" y="347"/>
                  </a:lnTo>
                  <a:lnTo>
                    <a:pt x="144" y="347"/>
                  </a:lnTo>
                  <a:lnTo>
                    <a:pt x="144" y="342"/>
                  </a:lnTo>
                  <a:lnTo>
                    <a:pt x="150" y="342"/>
                  </a:lnTo>
                  <a:lnTo>
                    <a:pt x="150" y="336"/>
                  </a:lnTo>
                  <a:lnTo>
                    <a:pt x="150" y="319"/>
                  </a:lnTo>
                  <a:lnTo>
                    <a:pt x="160" y="307"/>
                  </a:lnTo>
                  <a:lnTo>
                    <a:pt x="160" y="302"/>
                  </a:lnTo>
                  <a:lnTo>
                    <a:pt x="155" y="296"/>
                  </a:lnTo>
                  <a:lnTo>
                    <a:pt x="150" y="290"/>
                  </a:lnTo>
                  <a:lnTo>
                    <a:pt x="139" y="268"/>
                  </a:lnTo>
                  <a:lnTo>
                    <a:pt x="129" y="273"/>
                  </a:lnTo>
                  <a:lnTo>
                    <a:pt x="113" y="228"/>
                  </a:lnTo>
                  <a:lnTo>
                    <a:pt x="103" y="233"/>
                  </a:lnTo>
                  <a:lnTo>
                    <a:pt x="98" y="233"/>
                  </a:lnTo>
                  <a:lnTo>
                    <a:pt x="88" y="233"/>
                  </a:lnTo>
                  <a:lnTo>
                    <a:pt x="83" y="233"/>
                  </a:lnTo>
                  <a:lnTo>
                    <a:pt x="72" y="233"/>
                  </a:lnTo>
                  <a:lnTo>
                    <a:pt x="67" y="233"/>
                  </a:lnTo>
                  <a:lnTo>
                    <a:pt x="62" y="245"/>
                  </a:lnTo>
                  <a:lnTo>
                    <a:pt x="57" y="245"/>
                  </a:lnTo>
                  <a:lnTo>
                    <a:pt x="52" y="256"/>
                  </a:lnTo>
                  <a:lnTo>
                    <a:pt x="46" y="256"/>
                  </a:lnTo>
                  <a:lnTo>
                    <a:pt x="41" y="256"/>
                  </a:lnTo>
                  <a:lnTo>
                    <a:pt x="36" y="262"/>
                  </a:lnTo>
                  <a:lnTo>
                    <a:pt x="31" y="268"/>
                  </a:lnTo>
                  <a:lnTo>
                    <a:pt x="26" y="268"/>
                  </a:lnTo>
                  <a:lnTo>
                    <a:pt x="21" y="268"/>
                  </a:lnTo>
                  <a:lnTo>
                    <a:pt x="21" y="262"/>
                  </a:lnTo>
                  <a:lnTo>
                    <a:pt x="21" y="256"/>
                  </a:lnTo>
                  <a:lnTo>
                    <a:pt x="26" y="250"/>
                  </a:lnTo>
                  <a:lnTo>
                    <a:pt x="26" y="239"/>
                  </a:lnTo>
                  <a:lnTo>
                    <a:pt x="26" y="233"/>
                  </a:lnTo>
                  <a:lnTo>
                    <a:pt x="16" y="228"/>
                  </a:lnTo>
                  <a:lnTo>
                    <a:pt x="5" y="222"/>
                  </a:lnTo>
                  <a:lnTo>
                    <a:pt x="5" y="216"/>
                  </a:lnTo>
                  <a:lnTo>
                    <a:pt x="5" y="211"/>
                  </a:lnTo>
                  <a:lnTo>
                    <a:pt x="0" y="205"/>
                  </a:lnTo>
                  <a:lnTo>
                    <a:pt x="0" y="193"/>
                  </a:lnTo>
                  <a:lnTo>
                    <a:pt x="10" y="114"/>
                  </a:lnTo>
                  <a:lnTo>
                    <a:pt x="41" y="97"/>
                  </a:lnTo>
                  <a:lnTo>
                    <a:pt x="180" y="0"/>
                  </a:lnTo>
                  <a:lnTo>
                    <a:pt x="253" y="68"/>
                  </a:lnTo>
                  <a:lnTo>
                    <a:pt x="273" y="80"/>
                  </a:lnTo>
                  <a:lnTo>
                    <a:pt x="263" y="85"/>
                  </a:lnTo>
                  <a:lnTo>
                    <a:pt x="258" y="91"/>
                  </a:lnTo>
                  <a:lnTo>
                    <a:pt x="258" y="85"/>
                  </a:lnTo>
                  <a:lnTo>
                    <a:pt x="253" y="91"/>
                  </a:lnTo>
                  <a:lnTo>
                    <a:pt x="247" y="85"/>
                  </a:lnTo>
                  <a:lnTo>
                    <a:pt x="242" y="91"/>
                  </a:lnTo>
                  <a:lnTo>
                    <a:pt x="237" y="91"/>
                  </a:lnTo>
                  <a:lnTo>
                    <a:pt x="237" y="85"/>
                  </a:lnTo>
                  <a:lnTo>
                    <a:pt x="232" y="91"/>
                  </a:lnTo>
                  <a:lnTo>
                    <a:pt x="227" y="91"/>
                  </a:lnTo>
                  <a:lnTo>
                    <a:pt x="222" y="91"/>
                  </a:lnTo>
                  <a:lnTo>
                    <a:pt x="217" y="97"/>
                  </a:lnTo>
                  <a:lnTo>
                    <a:pt x="217" y="102"/>
                  </a:lnTo>
                  <a:lnTo>
                    <a:pt x="253" y="142"/>
                  </a:lnTo>
                  <a:lnTo>
                    <a:pt x="278" y="165"/>
                  </a:lnTo>
                  <a:lnTo>
                    <a:pt x="289" y="171"/>
                  </a:lnTo>
                  <a:lnTo>
                    <a:pt x="299" y="171"/>
                  </a:lnTo>
                  <a:lnTo>
                    <a:pt x="304" y="171"/>
                  </a:lnTo>
                  <a:lnTo>
                    <a:pt x="309" y="171"/>
                  </a:lnTo>
                  <a:lnTo>
                    <a:pt x="325" y="165"/>
                  </a:lnTo>
                  <a:lnTo>
                    <a:pt x="335" y="165"/>
                  </a:lnTo>
                  <a:lnTo>
                    <a:pt x="351" y="165"/>
                  </a:lnTo>
                  <a:lnTo>
                    <a:pt x="371" y="165"/>
                  </a:lnTo>
                  <a:lnTo>
                    <a:pt x="382" y="165"/>
                  </a:lnTo>
                  <a:lnTo>
                    <a:pt x="397" y="165"/>
                  </a:lnTo>
                  <a:lnTo>
                    <a:pt x="402" y="165"/>
                  </a:lnTo>
                  <a:lnTo>
                    <a:pt x="412" y="182"/>
                  </a:lnTo>
                  <a:lnTo>
                    <a:pt x="418" y="182"/>
                  </a:lnTo>
                  <a:lnTo>
                    <a:pt x="423" y="188"/>
                  </a:lnTo>
                  <a:lnTo>
                    <a:pt x="428" y="188"/>
                  </a:lnTo>
                  <a:lnTo>
                    <a:pt x="469" y="245"/>
                  </a:lnTo>
                  <a:lnTo>
                    <a:pt x="541" y="279"/>
                  </a:lnTo>
                  <a:lnTo>
                    <a:pt x="577" y="222"/>
                  </a:lnTo>
                  <a:lnTo>
                    <a:pt x="562" y="211"/>
                  </a:lnTo>
                  <a:lnTo>
                    <a:pt x="557" y="199"/>
                  </a:lnTo>
                  <a:lnTo>
                    <a:pt x="552" y="193"/>
                  </a:lnTo>
                  <a:lnTo>
                    <a:pt x="552" y="188"/>
                  </a:lnTo>
                  <a:lnTo>
                    <a:pt x="557" y="165"/>
                  </a:lnTo>
                  <a:lnTo>
                    <a:pt x="552" y="159"/>
                  </a:lnTo>
                  <a:lnTo>
                    <a:pt x="547" y="148"/>
                  </a:lnTo>
                  <a:lnTo>
                    <a:pt x="634" y="216"/>
                  </a:lnTo>
                  <a:lnTo>
                    <a:pt x="701" y="256"/>
                  </a:lnTo>
                  <a:lnTo>
                    <a:pt x="748" y="256"/>
                  </a:lnTo>
                  <a:lnTo>
                    <a:pt x="748" y="273"/>
                  </a:lnTo>
                  <a:lnTo>
                    <a:pt x="732" y="273"/>
                  </a:lnTo>
                  <a:lnTo>
                    <a:pt x="727" y="279"/>
                  </a:lnTo>
                  <a:lnTo>
                    <a:pt x="722" y="285"/>
                  </a:lnTo>
                  <a:lnTo>
                    <a:pt x="717" y="290"/>
                  </a:lnTo>
                  <a:lnTo>
                    <a:pt x="717" y="302"/>
                  </a:lnTo>
                  <a:lnTo>
                    <a:pt x="711" y="307"/>
                  </a:lnTo>
                  <a:lnTo>
                    <a:pt x="706" y="313"/>
                  </a:lnTo>
                  <a:lnTo>
                    <a:pt x="701" y="325"/>
                  </a:lnTo>
                  <a:lnTo>
                    <a:pt x="681" y="342"/>
                  </a:lnTo>
                  <a:lnTo>
                    <a:pt x="675" y="342"/>
                  </a:lnTo>
                  <a:lnTo>
                    <a:pt x="670" y="347"/>
                  </a:lnTo>
                  <a:lnTo>
                    <a:pt x="665" y="347"/>
                  </a:lnTo>
                  <a:lnTo>
                    <a:pt x="665" y="353"/>
                  </a:lnTo>
                  <a:lnTo>
                    <a:pt x="660" y="353"/>
                  </a:lnTo>
                  <a:lnTo>
                    <a:pt x="660" y="359"/>
                  </a:lnTo>
                  <a:lnTo>
                    <a:pt x="665" y="364"/>
                  </a:lnTo>
                  <a:lnTo>
                    <a:pt x="670" y="370"/>
                  </a:lnTo>
                  <a:lnTo>
                    <a:pt x="675" y="370"/>
                  </a:lnTo>
                  <a:lnTo>
                    <a:pt x="681" y="376"/>
                  </a:lnTo>
                  <a:lnTo>
                    <a:pt x="686" y="381"/>
                  </a:lnTo>
                  <a:lnTo>
                    <a:pt x="686" y="387"/>
                  </a:lnTo>
                  <a:lnTo>
                    <a:pt x="701" y="393"/>
                  </a:lnTo>
                  <a:lnTo>
                    <a:pt x="701" y="399"/>
                  </a:lnTo>
                  <a:lnTo>
                    <a:pt x="753" y="404"/>
                  </a:lnTo>
                  <a:lnTo>
                    <a:pt x="758" y="421"/>
                  </a:lnTo>
                  <a:lnTo>
                    <a:pt x="964" y="427"/>
                  </a:lnTo>
                  <a:lnTo>
                    <a:pt x="964" y="444"/>
                  </a:lnTo>
                  <a:lnTo>
                    <a:pt x="964" y="456"/>
                  </a:lnTo>
                  <a:lnTo>
                    <a:pt x="959" y="461"/>
                  </a:lnTo>
                  <a:lnTo>
                    <a:pt x="954" y="473"/>
                  </a:lnTo>
                  <a:lnTo>
                    <a:pt x="954" y="484"/>
                  </a:lnTo>
                  <a:lnTo>
                    <a:pt x="959" y="495"/>
                  </a:lnTo>
                  <a:lnTo>
                    <a:pt x="969" y="512"/>
                  </a:lnTo>
                  <a:lnTo>
                    <a:pt x="974" y="518"/>
                  </a:lnTo>
                  <a:lnTo>
                    <a:pt x="974" y="530"/>
                  </a:lnTo>
                  <a:lnTo>
                    <a:pt x="980" y="535"/>
                  </a:lnTo>
                  <a:lnTo>
                    <a:pt x="980" y="541"/>
                  </a:lnTo>
                  <a:lnTo>
                    <a:pt x="985" y="547"/>
                  </a:lnTo>
                  <a:lnTo>
                    <a:pt x="990" y="547"/>
                  </a:lnTo>
                  <a:lnTo>
                    <a:pt x="990" y="541"/>
                  </a:lnTo>
                  <a:lnTo>
                    <a:pt x="990" y="547"/>
                  </a:lnTo>
                  <a:lnTo>
                    <a:pt x="995" y="547"/>
                  </a:lnTo>
                  <a:lnTo>
                    <a:pt x="1000" y="547"/>
                  </a:lnTo>
                  <a:lnTo>
                    <a:pt x="1000" y="552"/>
                  </a:lnTo>
                  <a:lnTo>
                    <a:pt x="1000" y="558"/>
                  </a:lnTo>
                  <a:lnTo>
                    <a:pt x="1000" y="564"/>
                  </a:lnTo>
                  <a:lnTo>
                    <a:pt x="1000" y="569"/>
                  </a:lnTo>
                  <a:lnTo>
                    <a:pt x="995" y="569"/>
                  </a:lnTo>
                  <a:lnTo>
                    <a:pt x="990" y="569"/>
                  </a:lnTo>
                  <a:lnTo>
                    <a:pt x="985" y="569"/>
                  </a:lnTo>
                  <a:lnTo>
                    <a:pt x="980" y="569"/>
                  </a:lnTo>
                  <a:lnTo>
                    <a:pt x="974" y="575"/>
                  </a:lnTo>
                  <a:lnTo>
                    <a:pt x="969" y="575"/>
                  </a:lnTo>
                  <a:lnTo>
                    <a:pt x="969" y="581"/>
                  </a:lnTo>
                  <a:lnTo>
                    <a:pt x="959" y="587"/>
                  </a:lnTo>
                  <a:lnTo>
                    <a:pt x="954" y="587"/>
                  </a:lnTo>
                  <a:lnTo>
                    <a:pt x="954" y="592"/>
                  </a:lnTo>
                  <a:close/>
                </a:path>
              </a:pathLst>
            </a:custGeom>
            <a:solidFill>
              <a:srgbClr val="00B0F0">
                <a:alpha val="36862"/>
              </a:srgbClr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84" name="Freeform 45"/>
            <p:cNvSpPr>
              <a:spLocks/>
            </p:cNvSpPr>
            <p:nvPr/>
          </p:nvSpPr>
          <p:spPr bwMode="auto">
            <a:xfrm>
              <a:off x="7125786" y="5102226"/>
              <a:ext cx="914207" cy="1065213"/>
            </a:xfrm>
            <a:custGeom>
              <a:avLst/>
              <a:gdLst>
                <a:gd name="T0" fmla="*/ 2147483646 w 824"/>
                <a:gd name="T1" fmla="*/ 2147483646 h 786"/>
                <a:gd name="T2" fmla="*/ 2147483646 w 824"/>
                <a:gd name="T3" fmla="*/ 2147483646 h 786"/>
                <a:gd name="T4" fmla="*/ 2147483646 w 824"/>
                <a:gd name="T5" fmla="*/ 2147483646 h 786"/>
                <a:gd name="T6" fmla="*/ 2147483646 w 824"/>
                <a:gd name="T7" fmla="*/ 0 h 786"/>
                <a:gd name="T8" fmla="*/ 2147483646 w 824"/>
                <a:gd name="T9" fmla="*/ 2147483646 h 786"/>
                <a:gd name="T10" fmla="*/ 2147483646 w 824"/>
                <a:gd name="T11" fmla="*/ 2147483646 h 786"/>
                <a:gd name="T12" fmla="*/ 2147483646 w 824"/>
                <a:gd name="T13" fmla="*/ 0 h 786"/>
                <a:gd name="T14" fmla="*/ 2147483646 w 824"/>
                <a:gd name="T15" fmla="*/ 2147483646 h 786"/>
                <a:gd name="T16" fmla="*/ 2147483646 w 824"/>
                <a:gd name="T17" fmla="*/ 2147483646 h 786"/>
                <a:gd name="T18" fmla="*/ 2147483646 w 824"/>
                <a:gd name="T19" fmla="*/ 2147483646 h 786"/>
                <a:gd name="T20" fmla="*/ 2147483646 w 824"/>
                <a:gd name="T21" fmla="*/ 2147483646 h 786"/>
                <a:gd name="T22" fmla="*/ 2147483646 w 824"/>
                <a:gd name="T23" fmla="*/ 2147483646 h 786"/>
                <a:gd name="T24" fmla="*/ 2147483646 w 824"/>
                <a:gd name="T25" fmla="*/ 2147483646 h 786"/>
                <a:gd name="T26" fmla="*/ 2147483646 w 824"/>
                <a:gd name="T27" fmla="*/ 2147483646 h 786"/>
                <a:gd name="T28" fmla="*/ 2147483646 w 824"/>
                <a:gd name="T29" fmla="*/ 2147483646 h 786"/>
                <a:gd name="T30" fmla="*/ 2147483646 w 824"/>
                <a:gd name="T31" fmla="*/ 2147483646 h 786"/>
                <a:gd name="T32" fmla="*/ 2147483646 w 824"/>
                <a:gd name="T33" fmla="*/ 2147483646 h 786"/>
                <a:gd name="T34" fmla="*/ 2147483646 w 824"/>
                <a:gd name="T35" fmla="*/ 2147483646 h 786"/>
                <a:gd name="T36" fmla="*/ 2147483646 w 824"/>
                <a:gd name="T37" fmla="*/ 2147483646 h 786"/>
                <a:gd name="T38" fmla="*/ 2147483646 w 824"/>
                <a:gd name="T39" fmla="*/ 2147483646 h 786"/>
                <a:gd name="T40" fmla="*/ 2147483646 w 824"/>
                <a:gd name="T41" fmla="*/ 2147483646 h 786"/>
                <a:gd name="T42" fmla="*/ 2147483646 w 824"/>
                <a:gd name="T43" fmla="*/ 2147483646 h 786"/>
                <a:gd name="T44" fmla="*/ 2147483646 w 824"/>
                <a:gd name="T45" fmla="*/ 2147483646 h 786"/>
                <a:gd name="T46" fmla="*/ 2147483646 w 824"/>
                <a:gd name="T47" fmla="*/ 2147483646 h 786"/>
                <a:gd name="T48" fmla="*/ 2147483646 w 824"/>
                <a:gd name="T49" fmla="*/ 2147483646 h 786"/>
                <a:gd name="T50" fmla="*/ 2147483646 w 824"/>
                <a:gd name="T51" fmla="*/ 2147483646 h 786"/>
                <a:gd name="T52" fmla="*/ 2147483646 w 824"/>
                <a:gd name="T53" fmla="*/ 2147483646 h 786"/>
                <a:gd name="T54" fmla="*/ 2147483646 w 824"/>
                <a:gd name="T55" fmla="*/ 2147483646 h 786"/>
                <a:gd name="T56" fmla="*/ 2147483646 w 824"/>
                <a:gd name="T57" fmla="*/ 2147483646 h 786"/>
                <a:gd name="T58" fmla="*/ 2147483646 w 824"/>
                <a:gd name="T59" fmla="*/ 2147483646 h 786"/>
                <a:gd name="T60" fmla="*/ 2147483646 w 824"/>
                <a:gd name="T61" fmla="*/ 2147483646 h 786"/>
                <a:gd name="T62" fmla="*/ 2147483646 w 824"/>
                <a:gd name="T63" fmla="*/ 2147483646 h 786"/>
                <a:gd name="T64" fmla="*/ 2147483646 w 824"/>
                <a:gd name="T65" fmla="*/ 2147483646 h 786"/>
                <a:gd name="T66" fmla="*/ 2147483646 w 824"/>
                <a:gd name="T67" fmla="*/ 2147483646 h 786"/>
                <a:gd name="T68" fmla="*/ 2147483646 w 824"/>
                <a:gd name="T69" fmla="*/ 2147483646 h 786"/>
                <a:gd name="T70" fmla="*/ 2147483646 w 824"/>
                <a:gd name="T71" fmla="*/ 2147483646 h 786"/>
                <a:gd name="T72" fmla="*/ 2147483646 w 824"/>
                <a:gd name="T73" fmla="*/ 2147483646 h 786"/>
                <a:gd name="T74" fmla="*/ 2147483646 w 824"/>
                <a:gd name="T75" fmla="*/ 2147483646 h 786"/>
                <a:gd name="T76" fmla="*/ 2147483646 w 824"/>
                <a:gd name="T77" fmla="*/ 2147483646 h 786"/>
                <a:gd name="T78" fmla="*/ 0 w 824"/>
                <a:gd name="T79" fmla="*/ 2147483646 h 786"/>
                <a:gd name="T80" fmla="*/ 2147483646 w 824"/>
                <a:gd name="T81" fmla="*/ 2147483646 h 786"/>
                <a:gd name="T82" fmla="*/ 2147483646 w 824"/>
                <a:gd name="T83" fmla="*/ 2147483646 h 786"/>
                <a:gd name="T84" fmla="*/ 2147483646 w 824"/>
                <a:gd name="T85" fmla="*/ 2147483646 h 786"/>
                <a:gd name="T86" fmla="*/ 2147483646 w 824"/>
                <a:gd name="T87" fmla="*/ 2147483646 h 786"/>
                <a:gd name="T88" fmla="*/ 2147483646 w 824"/>
                <a:gd name="T89" fmla="*/ 2147483646 h 786"/>
                <a:gd name="T90" fmla="*/ 2147483646 w 824"/>
                <a:gd name="T91" fmla="*/ 2147483646 h 786"/>
                <a:gd name="T92" fmla="*/ 2147483646 w 824"/>
                <a:gd name="T93" fmla="*/ 2147483646 h 786"/>
                <a:gd name="T94" fmla="*/ 2147483646 w 824"/>
                <a:gd name="T95" fmla="*/ 2147483646 h 786"/>
                <a:gd name="T96" fmla="*/ 2147483646 w 824"/>
                <a:gd name="T97" fmla="*/ 2147483646 h 786"/>
                <a:gd name="T98" fmla="*/ 2147483646 w 824"/>
                <a:gd name="T99" fmla="*/ 2147483646 h 786"/>
                <a:gd name="T100" fmla="*/ 2147483646 w 824"/>
                <a:gd name="T101" fmla="*/ 2147483646 h 786"/>
                <a:gd name="T102" fmla="*/ 2147483646 w 824"/>
                <a:gd name="T103" fmla="*/ 2147483646 h 786"/>
                <a:gd name="T104" fmla="*/ 2147483646 w 824"/>
                <a:gd name="T105" fmla="*/ 2147483646 h 786"/>
                <a:gd name="T106" fmla="*/ 2147483646 w 824"/>
                <a:gd name="T107" fmla="*/ 2147483646 h 786"/>
                <a:gd name="T108" fmla="*/ 2147483646 w 824"/>
                <a:gd name="T109" fmla="*/ 2147483646 h 786"/>
                <a:gd name="T110" fmla="*/ 2147483646 w 824"/>
                <a:gd name="T111" fmla="*/ 2147483646 h 78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24"/>
                <a:gd name="T169" fmla="*/ 0 h 786"/>
                <a:gd name="T170" fmla="*/ 824 w 824"/>
                <a:gd name="T171" fmla="*/ 786 h 78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24" h="786">
                  <a:moveTo>
                    <a:pt x="402" y="28"/>
                  </a:moveTo>
                  <a:lnTo>
                    <a:pt x="402" y="23"/>
                  </a:lnTo>
                  <a:lnTo>
                    <a:pt x="407" y="23"/>
                  </a:lnTo>
                  <a:lnTo>
                    <a:pt x="417" y="17"/>
                  </a:lnTo>
                  <a:lnTo>
                    <a:pt x="417" y="11"/>
                  </a:lnTo>
                  <a:lnTo>
                    <a:pt x="422" y="11"/>
                  </a:lnTo>
                  <a:lnTo>
                    <a:pt x="428" y="5"/>
                  </a:lnTo>
                  <a:lnTo>
                    <a:pt x="433" y="5"/>
                  </a:lnTo>
                  <a:lnTo>
                    <a:pt x="438" y="5"/>
                  </a:lnTo>
                  <a:lnTo>
                    <a:pt x="443" y="5"/>
                  </a:lnTo>
                  <a:lnTo>
                    <a:pt x="448" y="5"/>
                  </a:lnTo>
                  <a:lnTo>
                    <a:pt x="448" y="0"/>
                  </a:lnTo>
                  <a:lnTo>
                    <a:pt x="453" y="0"/>
                  </a:lnTo>
                  <a:lnTo>
                    <a:pt x="458" y="5"/>
                  </a:lnTo>
                  <a:lnTo>
                    <a:pt x="464" y="5"/>
                  </a:lnTo>
                  <a:lnTo>
                    <a:pt x="469" y="5"/>
                  </a:lnTo>
                  <a:lnTo>
                    <a:pt x="474" y="5"/>
                  </a:lnTo>
                  <a:lnTo>
                    <a:pt x="479" y="5"/>
                  </a:lnTo>
                  <a:lnTo>
                    <a:pt x="484" y="5"/>
                  </a:lnTo>
                  <a:lnTo>
                    <a:pt x="489" y="5"/>
                  </a:lnTo>
                  <a:lnTo>
                    <a:pt x="495" y="0"/>
                  </a:lnTo>
                  <a:lnTo>
                    <a:pt x="495" y="5"/>
                  </a:lnTo>
                  <a:lnTo>
                    <a:pt x="500" y="5"/>
                  </a:lnTo>
                  <a:lnTo>
                    <a:pt x="500" y="11"/>
                  </a:lnTo>
                  <a:lnTo>
                    <a:pt x="505" y="17"/>
                  </a:lnTo>
                  <a:lnTo>
                    <a:pt x="510" y="17"/>
                  </a:lnTo>
                  <a:lnTo>
                    <a:pt x="515" y="11"/>
                  </a:lnTo>
                  <a:lnTo>
                    <a:pt x="520" y="11"/>
                  </a:lnTo>
                  <a:lnTo>
                    <a:pt x="520" y="17"/>
                  </a:lnTo>
                  <a:lnTo>
                    <a:pt x="520" y="23"/>
                  </a:lnTo>
                  <a:lnTo>
                    <a:pt x="525" y="23"/>
                  </a:lnTo>
                  <a:lnTo>
                    <a:pt x="531" y="23"/>
                  </a:lnTo>
                  <a:lnTo>
                    <a:pt x="536" y="23"/>
                  </a:lnTo>
                  <a:lnTo>
                    <a:pt x="541" y="23"/>
                  </a:lnTo>
                  <a:lnTo>
                    <a:pt x="546" y="23"/>
                  </a:lnTo>
                  <a:lnTo>
                    <a:pt x="551" y="17"/>
                  </a:lnTo>
                  <a:lnTo>
                    <a:pt x="556" y="17"/>
                  </a:lnTo>
                  <a:lnTo>
                    <a:pt x="556" y="23"/>
                  </a:lnTo>
                  <a:lnTo>
                    <a:pt x="562" y="23"/>
                  </a:lnTo>
                  <a:lnTo>
                    <a:pt x="562" y="28"/>
                  </a:lnTo>
                  <a:lnTo>
                    <a:pt x="567" y="28"/>
                  </a:lnTo>
                  <a:lnTo>
                    <a:pt x="572" y="28"/>
                  </a:lnTo>
                  <a:lnTo>
                    <a:pt x="577" y="28"/>
                  </a:lnTo>
                  <a:lnTo>
                    <a:pt x="582" y="34"/>
                  </a:lnTo>
                  <a:lnTo>
                    <a:pt x="587" y="34"/>
                  </a:lnTo>
                  <a:lnTo>
                    <a:pt x="593" y="34"/>
                  </a:lnTo>
                  <a:lnTo>
                    <a:pt x="593" y="40"/>
                  </a:lnTo>
                  <a:lnTo>
                    <a:pt x="598" y="40"/>
                  </a:lnTo>
                  <a:lnTo>
                    <a:pt x="603" y="40"/>
                  </a:lnTo>
                  <a:lnTo>
                    <a:pt x="608" y="40"/>
                  </a:lnTo>
                  <a:lnTo>
                    <a:pt x="613" y="34"/>
                  </a:lnTo>
                  <a:lnTo>
                    <a:pt x="618" y="34"/>
                  </a:lnTo>
                  <a:lnTo>
                    <a:pt x="623" y="34"/>
                  </a:lnTo>
                  <a:lnTo>
                    <a:pt x="623" y="40"/>
                  </a:lnTo>
                  <a:lnTo>
                    <a:pt x="629" y="40"/>
                  </a:lnTo>
                  <a:lnTo>
                    <a:pt x="634" y="40"/>
                  </a:lnTo>
                  <a:lnTo>
                    <a:pt x="639" y="40"/>
                  </a:lnTo>
                  <a:lnTo>
                    <a:pt x="649" y="51"/>
                  </a:lnTo>
                  <a:lnTo>
                    <a:pt x="654" y="51"/>
                  </a:lnTo>
                  <a:lnTo>
                    <a:pt x="660" y="51"/>
                  </a:lnTo>
                  <a:lnTo>
                    <a:pt x="660" y="57"/>
                  </a:lnTo>
                  <a:lnTo>
                    <a:pt x="665" y="57"/>
                  </a:lnTo>
                  <a:lnTo>
                    <a:pt x="670" y="62"/>
                  </a:lnTo>
                  <a:lnTo>
                    <a:pt x="670" y="57"/>
                  </a:lnTo>
                  <a:lnTo>
                    <a:pt x="675" y="57"/>
                  </a:lnTo>
                  <a:lnTo>
                    <a:pt x="680" y="57"/>
                  </a:lnTo>
                  <a:lnTo>
                    <a:pt x="685" y="57"/>
                  </a:lnTo>
                  <a:lnTo>
                    <a:pt x="685" y="62"/>
                  </a:lnTo>
                  <a:lnTo>
                    <a:pt x="690" y="62"/>
                  </a:lnTo>
                  <a:lnTo>
                    <a:pt x="696" y="68"/>
                  </a:lnTo>
                  <a:lnTo>
                    <a:pt x="701" y="68"/>
                  </a:lnTo>
                  <a:lnTo>
                    <a:pt x="706" y="68"/>
                  </a:lnTo>
                  <a:lnTo>
                    <a:pt x="711" y="68"/>
                  </a:lnTo>
                  <a:lnTo>
                    <a:pt x="716" y="68"/>
                  </a:lnTo>
                  <a:lnTo>
                    <a:pt x="721" y="68"/>
                  </a:lnTo>
                  <a:lnTo>
                    <a:pt x="727" y="80"/>
                  </a:lnTo>
                  <a:lnTo>
                    <a:pt x="727" y="85"/>
                  </a:lnTo>
                  <a:lnTo>
                    <a:pt x="732" y="91"/>
                  </a:lnTo>
                  <a:lnTo>
                    <a:pt x="737" y="108"/>
                  </a:lnTo>
                  <a:lnTo>
                    <a:pt x="742" y="125"/>
                  </a:lnTo>
                  <a:lnTo>
                    <a:pt x="747" y="142"/>
                  </a:lnTo>
                  <a:lnTo>
                    <a:pt x="747" y="148"/>
                  </a:lnTo>
                  <a:lnTo>
                    <a:pt x="752" y="154"/>
                  </a:lnTo>
                  <a:lnTo>
                    <a:pt x="773" y="171"/>
                  </a:lnTo>
                  <a:lnTo>
                    <a:pt x="824" y="211"/>
                  </a:lnTo>
                  <a:lnTo>
                    <a:pt x="763" y="228"/>
                  </a:lnTo>
                  <a:lnTo>
                    <a:pt x="757" y="233"/>
                  </a:lnTo>
                  <a:lnTo>
                    <a:pt x="727" y="427"/>
                  </a:lnTo>
                  <a:lnTo>
                    <a:pt x="721" y="450"/>
                  </a:lnTo>
                  <a:lnTo>
                    <a:pt x="721" y="569"/>
                  </a:lnTo>
                  <a:lnTo>
                    <a:pt x="721" y="592"/>
                  </a:lnTo>
                  <a:lnTo>
                    <a:pt x="721" y="604"/>
                  </a:lnTo>
                  <a:lnTo>
                    <a:pt x="721" y="615"/>
                  </a:lnTo>
                  <a:lnTo>
                    <a:pt x="721" y="626"/>
                  </a:lnTo>
                  <a:lnTo>
                    <a:pt x="721" y="632"/>
                  </a:lnTo>
                  <a:lnTo>
                    <a:pt x="701" y="638"/>
                  </a:lnTo>
                  <a:lnTo>
                    <a:pt x="495" y="718"/>
                  </a:lnTo>
                  <a:lnTo>
                    <a:pt x="489" y="723"/>
                  </a:lnTo>
                  <a:lnTo>
                    <a:pt x="443" y="740"/>
                  </a:lnTo>
                  <a:lnTo>
                    <a:pt x="433" y="746"/>
                  </a:lnTo>
                  <a:lnTo>
                    <a:pt x="361" y="780"/>
                  </a:lnTo>
                  <a:lnTo>
                    <a:pt x="350" y="786"/>
                  </a:lnTo>
                  <a:lnTo>
                    <a:pt x="335" y="780"/>
                  </a:lnTo>
                  <a:lnTo>
                    <a:pt x="324" y="774"/>
                  </a:lnTo>
                  <a:lnTo>
                    <a:pt x="319" y="774"/>
                  </a:lnTo>
                  <a:lnTo>
                    <a:pt x="304" y="774"/>
                  </a:lnTo>
                  <a:lnTo>
                    <a:pt x="294" y="774"/>
                  </a:lnTo>
                  <a:lnTo>
                    <a:pt x="283" y="774"/>
                  </a:lnTo>
                  <a:lnTo>
                    <a:pt x="257" y="780"/>
                  </a:lnTo>
                  <a:lnTo>
                    <a:pt x="237" y="780"/>
                  </a:lnTo>
                  <a:lnTo>
                    <a:pt x="232" y="780"/>
                  </a:lnTo>
                  <a:lnTo>
                    <a:pt x="206" y="780"/>
                  </a:lnTo>
                  <a:lnTo>
                    <a:pt x="185" y="774"/>
                  </a:lnTo>
                  <a:lnTo>
                    <a:pt x="154" y="774"/>
                  </a:lnTo>
                  <a:lnTo>
                    <a:pt x="129" y="774"/>
                  </a:lnTo>
                  <a:lnTo>
                    <a:pt x="92" y="769"/>
                  </a:lnTo>
                  <a:lnTo>
                    <a:pt x="87" y="769"/>
                  </a:lnTo>
                  <a:lnTo>
                    <a:pt x="67" y="735"/>
                  </a:lnTo>
                  <a:lnTo>
                    <a:pt x="31" y="689"/>
                  </a:lnTo>
                  <a:lnTo>
                    <a:pt x="0" y="649"/>
                  </a:lnTo>
                  <a:lnTo>
                    <a:pt x="10" y="632"/>
                  </a:lnTo>
                  <a:lnTo>
                    <a:pt x="15" y="626"/>
                  </a:lnTo>
                  <a:lnTo>
                    <a:pt x="15" y="621"/>
                  </a:lnTo>
                  <a:lnTo>
                    <a:pt x="20" y="621"/>
                  </a:lnTo>
                  <a:lnTo>
                    <a:pt x="25" y="615"/>
                  </a:lnTo>
                  <a:lnTo>
                    <a:pt x="31" y="604"/>
                  </a:lnTo>
                  <a:lnTo>
                    <a:pt x="36" y="592"/>
                  </a:lnTo>
                  <a:lnTo>
                    <a:pt x="41" y="592"/>
                  </a:lnTo>
                  <a:lnTo>
                    <a:pt x="46" y="592"/>
                  </a:lnTo>
                  <a:lnTo>
                    <a:pt x="51" y="586"/>
                  </a:lnTo>
                  <a:lnTo>
                    <a:pt x="62" y="586"/>
                  </a:lnTo>
                  <a:lnTo>
                    <a:pt x="67" y="581"/>
                  </a:lnTo>
                  <a:lnTo>
                    <a:pt x="72" y="581"/>
                  </a:lnTo>
                  <a:lnTo>
                    <a:pt x="77" y="581"/>
                  </a:lnTo>
                  <a:lnTo>
                    <a:pt x="82" y="569"/>
                  </a:lnTo>
                  <a:lnTo>
                    <a:pt x="92" y="569"/>
                  </a:lnTo>
                  <a:lnTo>
                    <a:pt x="129" y="581"/>
                  </a:lnTo>
                  <a:lnTo>
                    <a:pt x="139" y="598"/>
                  </a:lnTo>
                  <a:lnTo>
                    <a:pt x="175" y="592"/>
                  </a:lnTo>
                  <a:lnTo>
                    <a:pt x="175" y="581"/>
                  </a:lnTo>
                  <a:lnTo>
                    <a:pt x="175" y="569"/>
                  </a:lnTo>
                  <a:lnTo>
                    <a:pt x="175" y="558"/>
                  </a:lnTo>
                  <a:lnTo>
                    <a:pt x="180" y="547"/>
                  </a:lnTo>
                  <a:lnTo>
                    <a:pt x="185" y="541"/>
                  </a:lnTo>
                  <a:lnTo>
                    <a:pt x="185" y="535"/>
                  </a:lnTo>
                  <a:lnTo>
                    <a:pt x="185" y="530"/>
                  </a:lnTo>
                  <a:lnTo>
                    <a:pt x="185" y="524"/>
                  </a:lnTo>
                  <a:lnTo>
                    <a:pt x="185" y="518"/>
                  </a:lnTo>
                  <a:lnTo>
                    <a:pt x="185" y="512"/>
                  </a:lnTo>
                  <a:lnTo>
                    <a:pt x="185" y="490"/>
                  </a:lnTo>
                  <a:lnTo>
                    <a:pt x="185" y="416"/>
                  </a:lnTo>
                  <a:lnTo>
                    <a:pt x="190" y="324"/>
                  </a:lnTo>
                  <a:lnTo>
                    <a:pt x="113" y="324"/>
                  </a:lnTo>
                  <a:lnTo>
                    <a:pt x="123" y="290"/>
                  </a:lnTo>
                  <a:lnTo>
                    <a:pt x="123" y="285"/>
                  </a:lnTo>
                  <a:lnTo>
                    <a:pt x="129" y="285"/>
                  </a:lnTo>
                  <a:lnTo>
                    <a:pt x="144" y="285"/>
                  </a:lnTo>
                  <a:lnTo>
                    <a:pt x="149" y="285"/>
                  </a:lnTo>
                  <a:lnTo>
                    <a:pt x="247" y="285"/>
                  </a:lnTo>
                  <a:lnTo>
                    <a:pt x="242" y="193"/>
                  </a:lnTo>
                  <a:lnTo>
                    <a:pt x="319" y="188"/>
                  </a:lnTo>
                  <a:lnTo>
                    <a:pt x="319" y="262"/>
                  </a:lnTo>
                  <a:lnTo>
                    <a:pt x="407" y="262"/>
                  </a:lnTo>
                  <a:lnTo>
                    <a:pt x="407" y="131"/>
                  </a:lnTo>
                  <a:lnTo>
                    <a:pt x="407" y="108"/>
                  </a:lnTo>
                  <a:lnTo>
                    <a:pt x="402" y="74"/>
                  </a:lnTo>
                  <a:lnTo>
                    <a:pt x="402" y="51"/>
                  </a:lnTo>
                  <a:lnTo>
                    <a:pt x="402" y="34"/>
                  </a:lnTo>
                  <a:lnTo>
                    <a:pt x="402" y="28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285" name="Rectangle 47"/>
            <p:cNvSpPr>
              <a:spLocks noChangeArrowheads="1"/>
            </p:cNvSpPr>
            <p:nvPr/>
          </p:nvSpPr>
          <p:spPr bwMode="auto">
            <a:xfrm>
              <a:off x="6843745" y="4932364"/>
              <a:ext cx="567732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Адамовский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286" name="Rectangle 48"/>
            <p:cNvSpPr>
              <a:spLocks noChangeArrowheads="1"/>
            </p:cNvSpPr>
            <p:nvPr/>
          </p:nvSpPr>
          <p:spPr bwMode="auto">
            <a:xfrm>
              <a:off x="3145085" y="5535614"/>
              <a:ext cx="656947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Соль-Илецкий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287" name="Rectangle 49"/>
            <p:cNvSpPr>
              <a:spLocks noChangeArrowheads="1"/>
            </p:cNvSpPr>
            <p:nvPr/>
          </p:nvSpPr>
          <p:spPr bwMode="auto">
            <a:xfrm>
              <a:off x="5020888" y="5202239"/>
              <a:ext cx="662354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Кувандыкский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288" name="Rectangle 50"/>
            <p:cNvSpPr>
              <a:spLocks noChangeArrowheads="1"/>
            </p:cNvSpPr>
            <p:nvPr/>
          </p:nvSpPr>
          <p:spPr bwMode="auto">
            <a:xfrm>
              <a:off x="6410419" y="4385494"/>
              <a:ext cx="592063" cy="128562"/>
            </a:xfrm>
            <a:prstGeom prst="rect">
              <a:avLst/>
            </a:prstGeom>
            <a:solidFill>
              <a:srgbClr val="FFE79B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Кваркенский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289" name="Rectangle 51"/>
            <p:cNvSpPr>
              <a:spLocks noChangeArrowheads="1"/>
            </p:cNvSpPr>
            <p:nvPr/>
          </p:nvSpPr>
          <p:spPr bwMode="auto">
            <a:xfrm>
              <a:off x="7480610" y="5603876"/>
              <a:ext cx="589360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Светлинский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290" name="Rectangle 53"/>
            <p:cNvSpPr>
              <a:spLocks noChangeArrowheads="1"/>
            </p:cNvSpPr>
            <p:nvPr/>
          </p:nvSpPr>
          <p:spPr bwMode="auto">
            <a:xfrm>
              <a:off x="978836" y="4614864"/>
              <a:ext cx="681278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Первомайский</a:t>
              </a:r>
            </a:p>
          </p:txBody>
        </p:sp>
        <p:sp>
          <p:nvSpPr>
            <p:cNvPr id="10291" name="Rectangle 54"/>
            <p:cNvSpPr>
              <a:spLocks noChangeArrowheads="1"/>
            </p:cNvSpPr>
            <p:nvPr/>
          </p:nvSpPr>
          <p:spPr bwMode="auto">
            <a:xfrm>
              <a:off x="2329717" y="4103689"/>
              <a:ext cx="802936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Новосергиевский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292" name="Rectangle 55"/>
            <p:cNvSpPr>
              <a:spLocks noChangeArrowheads="1"/>
            </p:cNvSpPr>
            <p:nvPr/>
          </p:nvSpPr>
          <p:spPr bwMode="auto">
            <a:xfrm>
              <a:off x="5813566" y="5180014"/>
              <a:ext cx="289273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г.Орск</a:t>
              </a:r>
            </a:p>
          </p:txBody>
        </p:sp>
        <p:sp>
          <p:nvSpPr>
            <p:cNvPr id="10293" name="Rectangle 56"/>
            <p:cNvSpPr>
              <a:spLocks noChangeArrowheads="1"/>
            </p:cNvSpPr>
            <p:nvPr/>
          </p:nvSpPr>
          <p:spPr bwMode="auto">
            <a:xfrm>
              <a:off x="6315797" y="5921376"/>
              <a:ext cx="686685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Домбаровский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294" name="Rectangle 57"/>
            <p:cNvSpPr>
              <a:spLocks noChangeArrowheads="1"/>
            </p:cNvSpPr>
            <p:nvPr/>
          </p:nvSpPr>
          <p:spPr bwMode="auto">
            <a:xfrm>
              <a:off x="4259978" y="5270501"/>
              <a:ext cx="536643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Беляевский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295" name="Rectangle 58"/>
            <p:cNvSpPr>
              <a:spLocks noChangeArrowheads="1"/>
            </p:cNvSpPr>
            <p:nvPr/>
          </p:nvSpPr>
          <p:spPr bwMode="auto">
            <a:xfrm>
              <a:off x="2497631" y="5070476"/>
              <a:ext cx="440668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Илекский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296" name="Rectangle 59"/>
            <p:cNvSpPr>
              <a:spLocks noChangeArrowheads="1"/>
            </p:cNvSpPr>
            <p:nvPr/>
          </p:nvSpPr>
          <p:spPr bwMode="auto">
            <a:xfrm>
              <a:off x="1437198" y="3184526"/>
              <a:ext cx="567732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Бузулукский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297" name="Rectangle 60"/>
            <p:cNvSpPr>
              <a:spLocks noChangeArrowheads="1"/>
            </p:cNvSpPr>
            <p:nvPr/>
          </p:nvSpPr>
          <p:spPr bwMode="auto">
            <a:xfrm>
              <a:off x="3223748" y="3200401"/>
              <a:ext cx="590712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Шарлыкский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298" name="Rectangle 61"/>
            <p:cNvSpPr>
              <a:spLocks noChangeArrowheads="1"/>
            </p:cNvSpPr>
            <p:nvPr/>
          </p:nvSpPr>
          <p:spPr bwMode="auto">
            <a:xfrm>
              <a:off x="2821358" y="3562351"/>
              <a:ext cx="815101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Александровский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299" name="Rectangle 62"/>
            <p:cNvSpPr>
              <a:spLocks noChangeArrowheads="1"/>
            </p:cNvSpPr>
            <p:nvPr/>
          </p:nvSpPr>
          <p:spPr bwMode="auto">
            <a:xfrm>
              <a:off x="6801388" y="5580064"/>
              <a:ext cx="487980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Ясненский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300" name="Rectangle 63"/>
            <p:cNvSpPr>
              <a:spLocks noChangeArrowheads="1"/>
            </p:cNvSpPr>
            <p:nvPr/>
          </p:nvSpPr>
          <p:spPr bwMode="auto">
            <a:xfrm>
              <a:off x="4173751" y="4591051"/>
              <a:ext cx="651540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Саракташский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301" name="Rectangle 64"/>
            <p:cNvSpPr>
              <a:spLocks noChangeArrowheads="1"/>
            </p:cNvSpPr>
            <p:nvPr/>
          </p:nvSpPr>
          <p:spPr bwMode="auto">
            <a:xfrm>
              <a:off x="3527810" y="3887789"/>
              <a:ext cx="593416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Октябрьский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302" name="Rectangle 65"/>
            <p:cNvSpPr>
              <a:spLocks noChangeArrowheads="1"/>
            </p:cNvSpPr>
            <p:nvPr/>
          </p:nvSpPr>
          <p:spPr bwMode="auto">
            <a:xfrm>
              <a:off x="3514195" y="4289426"/>
              <a:ext cx="552864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Сакмарский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303" name="Rectangle 66"/>
            <p:cNvSpPr>
              <a:spLocks noChangeArrowheads="1"/>
            </p:cNvSpPr>
            <p:nvPr/>
          </p:nvSpPr>
          <p:spPr bwMode="auto">
            <a:xfrm>
              <a:off x="1827486" y="4646614"/>
              <a:ext cx="566381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Ташлинский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304" name="Rectangle 68"/>
            <p:cNvSpPr>
              <a:spLocks noChangeArrowheads="1"/>
            </p:cNvSpPr>
            <p:nvPr/>
          </p:nvSpPr>
          <p:spPr bwMode="auto">
            <a:xfrm>
              <a:off x="2136085" y="3817939"/>
              <a:ext cx="608284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Сорочинский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305" name="Rectangle 69"/>
            <p:cNvSpPr>
              <a:spLocks noChangeArrowheads="1"/>
            </p:cNvSpPr>
            <p:nvPr/>
          </p:nvSpPr>
          <p:spPr bwMode="auto">
            <a:xfrm>
              <a:off x="1698902" y="3979864"/>
              <a:ext cx="333881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Тоцкий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306" name="Rectangle 70"/>
            <p:cNvSpPr>
              <a:spLocks noChangeArrowheads="1"/>
            </p:cNvSpPr>
            <p:nvPr/>
          </p:nvSpPr>
          <p:spPr bwMode="auto">
            <a:xfrm>
              <a:off x="2195082" y="3308351"/>
              <a:ext cx="909723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Красногвардейский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307" name="Rectangle 71"/>
            <p:cNvSpPr>
              <a:spLocks noChangeArrowheads="1"/>
            </p:cNvSpPr>
            <p:nvPr/>
          </p:nvSpPr>
          <p:spPr bwMode="auto">
            <a:xfrm>
              <a:off x="2344844" y="2109789"/>
              <a:ext cx="613691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Абдулинский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308" name="Rectangle 72"/>
            <p:cNvSpPr>
              <a:spLocks noChangeArrowheads="1"/>
            </p:cNvSpPr>
            <p:nvPr/>
          </p:nvSpPr>
          <p:spPr bwMode="auto">
            <a:xfrm>
              <a:off x="1080190" y="3902076"/>
              <a:ext cx="715073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Курманаевский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309" name="Rectangle 73"/>
            <p:cNvSpPr>
              <a:spLocks noChangeArrowheads="1"/>
            </p:cNvSpPr>
            <p:nvPr/>
          </p:nvSpPr>
          <p:spPr bwMode="auto">
            <a:xfrm>
              <a:off x="2821358" y="4381501"/>
              <a:ext cx="677224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Переволоцкий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310" name="Rectangle 74"/>
            <p:cNvSpPr>
              <a:spLocks noChangeArrowheads="1"/>
            </p:cNvSpPr>
            <p:nvPr/>
          </p:nvSpPr>
          <p:spPr bwMode="auto">
            <a:xfrm>
              <a:off x="1839588" y="1638301"/>
              <a:ext cx="462296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Северный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311" name="Rectangle 75"/>
            <p:cNvSpPr>
              <a:spLocks noChangeArrowheads="1"/>
            </p:cNvSpPr>
            <p:nvPr/>
          </p:nvSpPr>
          <p:spPr bwMode="auto">
            <a:xfrm>
              <a:off x="2680673" y="2805114"/>
              <a:ext cx="738052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Пономаревский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312" name="Rectangle 76"/>
            <p:cNvSpPr>
              <a:spLocks noChangeArrowheads="1"/>
            </p:cNvSpPr>
            <p:nvPr/>
          </p:nvSpPr>
          <p:spPr bwMode="auto">
            <a:xfrm>
              <a:off x="4064834" y="3879851"/>
              <a:ext cx="597470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Тюльганский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313" name="Rectangle 77"/>
            <p:cNvSpPr>
              <a:spLocks noChangeArrowheads="1"/>
            </p:cNvSpPr>
            <p:nvPr/>
          </p:nvSpPr>
          <p:spPr bwMode="auto">
            <a:xfrm>
              <a:off x="1968170" y="3106739"/>
              <a:ext cx="523125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Грачевский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314" name="Rectangle 78"/>
            <p:cNvSpPr>
              <a:spLocks noChangeArrowheads="1"/>
            </p:cNvSpPr>
            <p:nvPr/>
          </p:nvSpPr>
          <p:spPr bwMode="auto">
            <a:xfrm>
              <a:off x="2269207" y="2681289"/>
              <a:ext cx="608284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Матвеевский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315" name="Rectangle 79"/>
            <p:cNvSpPr>
              <a:spLocks noChangeArrowheads="1"/>
            </p:cNvSpPr>
            <p:nvPr/>
          </p:nvSpPr>
          <p:spPr bwMode="auto">
            <a:xfrm>
              <a:off x="1236002" y="2068514"/>
              <a:ext cx="1192042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1666" tIns="35829" rIns="71666" bIns="35829"/>
            <a:lstStyle/>
            <a:p>
              <a:pPr algn="ctr" defTabSz="1147808"/>
              <a:r>
                <a:rPr lang="ru-RU" altLang="ru-RU" sz="1000" dirty="0">
                  <a:solidFill>
                    <a:srgbClr val="000000"/>
                  </a:solidFill>
                </a:rPr>
                <a:t>Бугурусланский</a:t>
              </a:r>
            </a:p>
          </p:txBody>
        </p:sp>
        <p:sp>
          <p:nvSpPr>
            <p:cNvPr id="10316" name="Rectangle 79"/>
            <p:cNvSpPr>
              <a:spLocks noChangeArrowheads="1"/>
            </p:cNvSpPr>
            <p:nvPr/>
          </p:nvSpPr>
          <p:spPr bwMode="auto">
            <a:xfrm>
              <a:off x="1788154" y="2557464"/>
              <a:ext cx="583953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Асекеевский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317" name="Rectangle 48"/>
            <p:cNvSpPr>
              <a:spLocks noChangeArrowheads="1"/>
            </p:cNvSpPr>
            <p:nvPr/>
          </p:nvSpPr>
          <p:spPr bwMode="auto">
            <a:xfrm>
              <a:off x="3899945" y="5697539"/>
              <a:ext cx="588009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Акбулакский</a:t>
              </a:r>
            </a:p>
          </p:txBody>
        </p:sp>
        <p:sp>
          <p:nvSpPr>
            <p:cNvPr id="10318" name="Freeform 40"/>
            <p:cNvSpPr>
              <a:spLocks/>
            </p:cNvSpPr>
            <p:nvPr/>
          </p:nvSpPr>
          <p:spPr bwMode="auto">
            <a:xfrm>
              <a:off x="6145635" y="4673601"/>
              <a:ext cx="653434" cy="1057275"/>
            </a:xfrm>
            <a:custGeom>
              <a:avLst/>
              <a:gdLst>
                <a:gd name="T0" fmla="*/ 2147483646 w 500"/>
                <a:gd name="T1" fmla="*/ 2147483646 h 780"/>
                <a:gd name="T2" fmla="*/ 2147483646 w 500"/>
                <a:gd name="T3" fmla="*/ 2147483646 h 780"/>
                <a:gd name="T4" fmla="*/ 2147483646 w 500"/>
                <a:gd name="T5" fmla="*/ 2147483646 h 780"/>
                <a:gd name="T6" fmla="*/ 2147483646 w 500"/>
                <a:gd name="T7" fmla="*/ 2147483646 h 780"/>
                <a:gd name="T8" fmla="*/ 2147483646 w 500"/>
                <a:gd name="T9" fmla="*/ 2147483646 h 780"/>
                <a:gd name="T10" fmla="*/ 2147483646 w 500"/>
                <a:gd name="T11" fmla="*/ 2147483646 h 780"/>
                <a:gd name="T12" fmla="*/ 2147483646 w 500"/>
                <a:gd name="T13" fmla="*/ 2147483646 h 780"/>
                <a:gd name="T14" fmla="*/ 2147483646 w 500"/>
                <a:gd name="T15" fmla="*/ 2147483646 h 780"/>
                <a:gd name="T16" fmla="*/ 2147483646 w 500"/>
                <a:gd name="T17" fmla="*/ 2147483646 h 780"/>
                <a:gd name="T18" fmla="*/ 2147483646 w 500"/>
                <a:gd name="T19" fmla="*/ 2147483646 h 780"/>
                <a:gd name="T20" fmla="*/ 2147483646 w 500"/>
                <a:gd name="T21" fmla="*/ 2147483646 h 780"/>
                <a:gd name="T22" fmla="*/ 0 w 500"/>
                <a:gd name="T23" fmla="*/ 2147483646 h 780"/>
                <a:gd name="T24" fmla="*/ 2147483646 w 500"/>
                <a:gd name="T25" fmla="*/ 2147483646 h 780"/>
                <a:gd name="T26" fmla="*/ 2147483646 w 500"/>
                <a:gd name="T27" fmla="*/ 2147483646 h 780"/>
                <a:gd name="T28" fmla="*/ 2147483646 w 500"/>
                <a:gd name="T29" fmla="*/ 2147483646 h 780"/>
                <a:gd name="T30" fmla="*/ 2147483646 w 500"/>
                <a:gd name="T31" fmla="*/ 2147483646 h 780"/>
                <a:gd name="T32" fmla="*/ 2147483646 w 500"/>
                <a:gd name="T33" fmla="*/ 2147483646 h 780"/>
                <a:gd name="T34" fmla="*/ 2147483646 w 500"/>
                <a:gd name="T35" fmla="*/ 2147483646 h 780"/>
                <a:gd name="T36" fmla="*/ 2147483646 w 500"/>
                <a:gd name="T37" fmla="*/ 2147483646 h 780"/>
                <a:gd name="T38" fmla="*/ 2147483646 w 500"/>
                <a:gd name="T39" fmla="*/ 2147483646 h 780"/>
                <a:gd name="T40" fmla="*/ 2147483646 w 500"/>
                <a:gd name="T41" fmla="*/ 2147483646 h 780"/>
                <a:gd name="T42" fmla="*/ 2147483646 w 500"/>
                <a:gd name="T43" fmla="*/ 2147483646 h 780"/>
                <a:gd name="T44" fmla="*/ 2147483646 w 500"/>
                <a:gd name="T45" fmla="*/ 2147483646 h 780"/>
                <a:gd name="T46" fmla="*/ 2147483646 w 500"/>
                <a:gd name="T47" fmla="*/ 2147483646 h 780"/>
                <a:gd name="T48" fmla="*/ 2147483646 w 500"/>
                <a:gd name="T49" fmla="*/ 2147483646 h 780"/>
                <a:gd name="T50" fmla="*/ 2147483646 w 500"/>
                <a:gd name="T51" fmla="*/ 2147483646 h 780"/>
                <a:gd name="T52" fmla="*/ 2147483646 w 500"/>
                <a:gd name="T53" fmla="*/ 2147483646 h 780"/>
                <a:gd name="T54" fmla="*/ 2147483646 w 500"/>
                <a:gd name="T55" fmla="*/ 2147483646 h 780"/>
                <a:gd name="T56" fmla="*/ 2147483646 w 500"/>
                <a:gd name="T57" fmla="*/ 2147483646 h 780"/>
                <a:gd name="T58" fmla="*/ 2147483646 w 500"/>
                <a:gd name="T59" fmla="*/ 2147483646 h 780"/>
                <a:gd name="T60" fmla="*/ 2147483646 w 500"/>
                <a:gd name="T61" fmla="*/ 2147483646 h 780"/>
                <a:gd name="T62" fmla="*/ 2147483646 w 500"/>
                <a:gd name="T63" fmla="*/ 2147483646 h 780"/>
                <a:gd name="T64" fmla="*/ 2147483646 w 500"/>
                <a:gd name="T65" fmla="*/ 2147483646 h 780"/>
                <a:gd name="T66" fmla="*/ 2147483646 w 500"/>
                <a:gd name="T67" fmla="*/ 2147483646 h 780"/>
                <a:gd name="T68" fmla="*/ 2147483646 w 500"/>
                <a:gd name="T69" fmla="*/ 2147483646 h 780"/>
                <a:gd name="T70" fmla="*/ 2147483646 w 500"/>
                <a:gd name="T71" fmla="*/ 2147483646 h 780"/>
                <a:gd name="T72" fmla="*/ 2147483646 w 500"/>
                <a:gd name="T73" fmla="*/ 2147483646 h 780"/>
                <a:gd name="T74" fmla="*/ 2147483646 w 500"/>
                <a:gd name="T75" fmla="*/ 2147483646 h 780"/>
                <a:gd name="T76" fmla="*/ 2147483646 w 500"/>
                <a:gd name="T77" fmla="*/ 2147483646 h 780"/>
                <a:gd name="T78" fmla="*/ 2147483646 w 500"/>
                <a:gd name="T79" fmla="*/ 2147483646 h 780"/>
                <a:gd name="T80" fmla="*/ 2147483646 w 500"/>
                <a:gd name="T81" fmla="*/ 2147483646 h 780"/>
                <a:gd name="T82" fmla="*/ 2147483646 w 500"/>
                <a:gd name="T83" fmla="*/ 2147483646 h 780"/>
                <a:gd name="T84" fmla="*/ 2147483646 w 500"/>
                <a:gd name="T85" fmla="*/ 2147483646 h 780"/>
                <a:gd name="T86" fmla="*/ 2147483646 w 500"/>
                <a:gd name="T87" fmla="*/ 2147483646 h 780"/>
                <a:gd name="T88" fmla="*/ 2147483646 w 500"/>
                <a:gd name="T89" fmla="*/ 2147483646 h 780"/>
                <a:gd name="T90" fmla="*/ 2147483646 w 500"/>
                <a:gd name="T91" fmla="*/ 2147483646 h 780"/>
                <a:gd name="T92" fmla="*/ 2147483646 w 500"/>
                <a:gd name="T93" fmla="*/ 2147483646 h 780"/>
                <a:gd name="T94" fmla="*/ 2147483646 w 500"/>
                <a:gd name="T95" fmla="*/ 2147483646 h 780"/>
                <a:gd name="T96" fmla="*/ 2147483646 w 500"/>
                <a:gd name="T97" fmla="*/ 2147483646 h 780"/>
                <a:gd name="T98" fmla="*/ 2147483646 w 500"/>
                <a:gd name="T99" fmla="*/ 2147483646 h 780"/>
                <a:gd name="T100" fmla="*/ 2147483646 w 500"/>
                <a:gd name="T101" fmla="*/ 2147483646 h 780"/>
                <a:gd name="T102" fmla="*/ 2147483646 w 500"/>
                <a:gd name="T103" fmla="*/ 2147483646 h 780"/>
                <a:gd name="T104" fmla="*/ 2147483646 w 500"/>
                <a:gd name="T105" fmla="*/ 2147483646 h 780"/>
                <a:gd name="T106" fmla="*/ 2147483646 w 500"/>
                <a:gd name="T107" fmla="*/ 2147483646 h 780"/>
                <a:gd name="T108" fmla="*/ 2147483646 w 500"/>
                <a:gd name="T109" fmla="*/ 2147483646 h 780"/>
                <a:gd name="T110" fmla="*/ 2147483646 w 500"/>
                <a:gd name="T111" fmla="*/ 2147483646 h 780"/>
                <a:gd name="T112" fmla="*/ 2147483646 w 500"/>
                <a:gd name="T113" fmla="*/ 2147483646 h 780"/>
                <a:gd name="T114" fmla="*/ 2147483646 w 500"/>
                <a:gd name="T115" fmla="*/ 2147483646 h 780"/>
                <a:gd name="T116" fmla="*/ 2147483646 w 500"/>
                <a:gd name="T117" fmla="*/ 2147483646 h 780"/>
                <a:gd name="T118" fmla="*/ 2147483646 w 500"/>
                <a:gd name="T119" fmla="*/ 2147483646 h 780"/>
                <a:gd name="T120" fmla="*/ 2147483646 w 500"/>
                <a:gd name="T121" fmla="*/ 2147483646 h 78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00"/>
                <a:gd name="T184" fmla="*/ 0 h 780"/>
                <a:gd name="T185" fmla="*/ 500 w 500"/>
                <a:gd name="T186" fmla="*/ 780 h 78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00" h="780">
                  <a:moveTo>
                    <a:pt x="114" y="752"/>
                  </a:moveTo>
                  <a:lnTo>
                    <a:pt x="114" y="746"/>
                  </a:lnTo>
                  <a:lnTo>
                    <a:pt x="114" y="740"/>
                  </a:lnTo>
                  <a:lnTo>
                    <a:pt x="119" y="735"/>
                  </a:lnTo>
                  <a:lnTo>
                    <a:pt x="119" y="729"/>
                  </a:lnTo>
                  <a:lnTo>
                    <a:pt x="114" y="717"/>
                  </a:lnTo>
                  <a:lnTo>
                    <a:pt x="114" y="712"/>
                  </a:lnTo>
                  <a:lnTo>
                    <a:pt x="114" y="706"/>
                  </a:lnTo>
                  <a:lnTo>
                    <a:pt x="114" y="700"/>
                  </a:lnTo>
                  <a:lnTo>
                    <a:pt x="109" y="700"/>
                  </a:lnTo>
                  <a:lnTo>
                    <a:pt x="109" y="695"/>
                  </a:lnTo>
                  <a:lnTo>
                    <a:pt x="109" y="689"/>
                  </a:lnTo>
                  <a:lnTo>
                    <a:pt x="109" y="683"/>
                  </a:lnTo>
                  <a:lnTo>
                    <a:pt x="114" y="678"/>
                  </a:lnTo>
                  <a:lnTo>
                    <a:pt x="114" y="672"/>
                  </a:lnTo>
                  <a:lnTo>
                    <a:pt x="114" y="666"/>
                  </a:lnTo>
                  <a:lnTo>
                    <a:pt x="114" y="660"/>
                  </a:lnTo>
                  <a:lnTo>
                    <a:pt x="114" y="655"/>
                  </a:lnTo>
                  <a:lnTo>
                    <a:pt x="114" y="649"/>
                  </a:lnTo>
                  <a:lnTo>
                    <a:pt x="114" y="643"/>
                  </a:lnTo>
                  <a:lnTo>
                    <a:pt x="109" y="643"/>
                  </a:lnTo>
                  <a:lnTo>
                    <a:pt x="104" y="643"/>
                  </a:lnTo>
                  <a:lnTo>
                    <a:pt x="98" y="643"/>
                  </a:lnTo>
                  <a:lnTo>
                    <a:pt x="98" y="638"/>
                  </a:lnTo>
                  <a:lnTo>
                    <a:pt x="93" y="643"/>
                  </a:lnTo>
                  <a:lnTo>
                    <a:pt x="88" y="643"/>
                  </a:lnTo>
                  <a:lnTo>
                    <a:pt x="83" y="643"/>
                  </a:lnTo>
                  <a:lnTo>
                    <a:pt x="78" y="643"/>
                  </a:lnTo>
                  <a:lnTo>
                    <a:pt x="73" y="643"/>
                  </a:lnTo>
                  <a:lnTo>
                    <a:pt x="73" y="638"/>
                  </a:lnTo>
                  <a:lnTo>
                    <a:pt x="73" y="632"/>
                  </a:lnTo>
                  <a:lnTo>
                    <a:pt x="78" y="632"/>
                  </a:lnTo>
                  <a:lnTo>
                    <a:pt x="73" y="632"/>
                  </a:lnTo>
                  <a:lnTo>
                    <a:pt x="73" y="626"/>
                  </a:lnTo>
                  <a:lnTo>
                    <a:pt x="73" y="621"/>
                  </a:lnTo>
                  <a:lnTo>
                    <a:pt x="67" y="615"/>
                  </a:lnTo>
                  <a:lnTo>
                    <a:pt x="67" y="621"/>
                  </a:lnTo>
                  <a:lnTo>
                    <a:pt x="62" y="621"/>
                  </a:lnTo>
                  <a:lnTo>
                    <a:pt x="57" y="621"/>
                  </a:lnTo>
                  <a:lnTo>
                    <a:pt x="52" y="626"/>
                  </a:lnTo>
                  <a:lnTo>
                    <a:pt x="52" y="632"/>
                  </a:lnTo>
                  <a:lnTo>
                    <a:pt x="47" y="638"/>
                  </a:lnTo>
                  <a:lnTo>
                    <a:pt x="42" y="638"/>
                  </a:lnTo>
                  <a:lnTo>
                    <a:pt x="42" y="643"/>
                  </a:lnTo>
                  <a:lnTo>
                    <a:pt x="37" y="643"/>
                  </a:lnTo>
                  <a:lnTo>
                    <a:pt x="37" y="638"/>
                  </a:lnTo>
                  <a:lnTo>
                    <a:pt x="31" y="632"/>
                  </a:lnTo>
                  <a:lnTo>
                    <a:pt x="26" y="632"/>
                  </a:lnTo>
                  <a:lnTo>
                    <a:pt x="26" y="615"/>
                  </a:lnTo>
                  <a:lnTo>
                    <a:pt x="26" y="609"/>
                  </a:lnTo>
                  <a:lnTo>
                    <a:pt x="26" y="564"/>
                  </a:lnTo>
                  <a:lnTo>
                    <a:pt x="21" y="564"/>
                  </a:lnTo>
                  <a:lnTo>
                    <a:pt x="16" y="564"/>
                  </a:lnTo>
                  <a:lnTo>
                    <a:pt x="16" y="558"/>
                  </a:lnTo>
                  <a:lnTo>
                    <a:pt x="11" y="558"/>
                  </a:lnTo>
                  <a:lnTo>
                    <a:pt x="0" y="552"/>
                  </a:lnTo>
                  <a:lnTo>
                    <a:pt x="6" y="552"/>
                  </a:lnTo>
                  <a:lnTo>
                    <a:pt x="6" y="547"/>
                  </a:lnTo>
                  <a:lnTo>
                    <a:pt x="0" y="547"/>
                  </a:lnTo>
                  <a:lnTo>
                    <a:pt x="0" y="541"/>
                  </a:lnTo>
                  <a:lnTo>
                    <a:pt x="0" y="535"/>
                  </a:lnTo>
                  <a:lnTo>
                    <a:pt x="0" y="529"/>
                  </a:lnTo>
                  <a:lnTo>
                    <a:pt x="0" y="535"/>
                  </a:lnTo>
                  <a:lnTo>
                    <a:pt x="6" y="535"/>
                  </a:lnTo>
                  <a:lnTo>
                    <a:pt x="11" y="535"/>
                  </a:lnTo>
                  <a:lnTo>
                    <a:pt x="16" y="535"/>
                  </a:lnTo>
                  <a:lnTo>
                    <a:pt x="21" y="535"/>
                  </a:lnTo>
                  <a:lnTo>
                    <a:pt x="21" y="529"/>
                  </a:lnTo>
                  <a:lnTo>
                    <a:pt x="16" y="529"/>
                  </a:lnTo>
                  <a:lnTo>
                    <a:pt x="16" y="524"/>
                  </a:lnTo>
                  <a:lnTo>
                    <a:pt x="21" y="518"/>
                  </a:lnTo>
                  <a:lnTo>
                    <a:pt x="26" y="512"/>
                  </a:lnTo>
                  <a:lnTo>
                    <a:pt x="31" y="512"/>
                  </a:lnTo>
                  <a:lnTo>
                    <a:pt x="31" y="507"/>
                  </a:lnTo>
                  <a:lnTo>
                    <a:pt x="37" y="507"/>
                  </a:lnTo>
                  <a:lnTo>
                    <a:pt x="42" y="507"/>
                  </a:lnTo>
                  <a:lnTo>
                    <a:pt x="47" y="507"/>
                  </a:lnTo>
                  <a:lnTo>
                    <a:pt x="47" y="501"/>
                  </a:lnTo>
                  <a:lnTo>
                    <a:pt x="47" y="495"/>
                  </a:lnTo>
                  <a:lnTo>
                    <a:pt x="52" y="495"/>
                  </a:lnTo>
                  <a:lnTo>
                    <a:pt x="47" y="490"/>
                  </a:lnTo>
                  <a:lnTo>
                    <a:pt x="52" y="490"/>
                  </a:lnTo>
                  <a:lnTo>
                    <a:pt x="52" y="484"/>
                  </a:lnTo>
                  <a:lnTo>
                    <a:pt x="57" y="478"/>
                  </a:lnTo>
                  <a:lnTo>
                    <a:pt x="52" y="478"/>
                  </a:lnTo>
                  <a:lnTo>
                    <a:pt x="52" y="472"/>
                  </a:lnTo>
                  <a:lnTo>
                    <a:pt x="52" y="467"/>
                  </a:lnTo>
                  <a:lnTo>
                    <a:pt x="57" y="467"/>
                  </a:lnTo>
                  <a:lnTo>
                    <a:pt x="57" y="461"/>
                  </a:lnTo>
                  <a:lnTo>
                    <a:pt x="57" y="455"/>
                  </a:lnTo>
                  <a:lnTo>
                    <a:pt x="57" y="450"/>
                  </a:lnTo>
                  <a:lnTo>
                    <a:pt x="57" y="444"/>
                  </a:lnTo>
                  <a:lnTo>
                    <a:pt x="57" y="438"/>
                  </a:lnTo>
                  <a:lnTo>
                    <a:pt x="62" y="433"/>
                  </a:lnTo>
                  <a:lnTo>
                    <a:pt x="67" y="433"/>
                  </a:lnTo>
                  <a:lnTo>
                    <a:pt x="67" y="427"/>
                  </a:lnTo>
                  <a:lnTo>
                    <a:pt x="62" y="421"/>
                  </a:lnTo>
                  <a:lnTo>
                    <a:pt x="62" y="416"/>
                  </a:lnTo>
                  <a:lnTo>
                    <a:pt x="57" y="410"/>
                  </a:lnTo>
                  <a:lnTo>
                    <a:pt x="57" y="404"/>
                  </a:lnTo>
                  <a:lnTo>
                    <a:pt x="57" y="398"/>
                  </a:lnTo>
                  <a:lnTo>
                    <a:pt x="52" y="398"/>
                  </a:lnTo>
                  <a:lnTo>
                    <a:pt x="57" y="393"/>
                  </a:lnTo>
                  <a:lnTo>
                    <a:pt x="57" y="387"/>
                  </a:lnTo>
                  <a:lnTo>
                    <a:pt x="57" y="381"/>
                  </a:lnTo>
                  <a:lnTo>
                    <a:pt x="52" y="381"/>
                  </a:lnTo>
                  <a:lnTo>
                    <a:pt x="47" y="381"/>
                  </a:lnTo>
                  <a:lnTo>
                    <a:pt x="47" y="376"/>
                  </a:lnTo>
                  <a:lnTo>
                    <a:pt x="47" y="370"/>
                  </a:lnTo>
                  <a:lnTo>
                    <a:pt x="47" y="364"/>
                  </a:lnTo>
                  <a:lnTo>
                    <a:pt x="52" y="364"/>
                  </a:lnTo>
                  <a:lnTo>
                    <a:pt x="57" y="364"/>
                  </a:lnTo>
                  <a:lnTo>
                    <a:pt x="57" y="359"/>
                  </a:lnTo>
                  <a:lnTo>
                    <a:pt x="57" y="353"/>
                  </a:lnTo>
                  <a:lnTo>
                    <a:pt x="62" y="347"/>
                  </a:lnTo>
                  <a:lnTo>
                    <a:pt x="57" y="341"/>
                  </a:lnTo>
                  <a:lnTo>
                    <a:pt x="57" y="336"/>
                  </a:lnTo>
                  <a:lnTo>
                    <a:pt x="52" y="336"/>
                  </a:lnTo>
                  <a:lnTo>
                    <a:pt x="47" y="336"/>
                  </a:lnTo>
                  <a:lnTo>
                    <a:pt x="47" y="330"/>
                  </a:lnTo>
                  <a:lnTo>
                    <a:pt x="47" y="324"/>
                  </a:lnTo>
                  <a:lnTo>
                    <a:pt x="42" y="324"/>
                  </a:lnTo>
                  <a:lnTo>
                    <a:pt x="42" y="319"/>
                  </a:lnTo>
                  <a:lnTo>
                    <a:pt x="37" y="313"/>
                  </a:lnTo>
                  <a:lnTo>
                    <a:pt x="31" y="307"/>
                  </a:lnTo>
                  <a:lnTo>
                    <a:pt x="26" y="307"/>
                  </a:lnTo>
                  <a:lnTo>
                    <a:pt x="21" y="307"/>
                  </a:lnTo>
                  <a:lnTo>
                    <a:pt x="21" y="302"/>
                  </a:lnTo>
                  <a:lnTo>
                    <a:pt x="21" y="296"/>
                  </a:lnTo>
                  <a:lnTo>
                    <a:pt x="21" y="290"/>
                  </a:lnTo>
                  <a:lnTo>
                    <a:pt x="26" y="290"/>
                  </a:lnTo>
                  <a:lnTo>
                    <a:pt x="31" y="290"/>
                  </a:lnTo>
                  <a:lnTo>
                    <a:pt x="31" y="284"/>
                  </a:lnTo>
                  <a:lnTo>
                    <a:pt x="26" y="279"/>
                  </a:lnTo>
                  <a:lnTo>
                    <a:pt x="26" y="273"/>
                  </a:lnTo>
                  <a:lnTo>
                    <a:pt x="42" y="262"/>
                  </a:lnTo>
                  <a:lnTo>
                    <a:pt x="57" y="256"/>
                  </a:lnTo>
                  <a:lnTo>
                    <a:pt x="62" y="245"/>
                  </a:lnTo>
                  <a:lnTo>
                    <a:pt x="67" y="210"/>
                  </a:lnTo>
                  <a:lnTo>
                    <a:pt x="83" y="210"/>
                  </a:lnTo>
                  <a:lnTo>
                    <a:pt x="83" y="199"/>
                  </a:lnTo>
                  <a:lnTo>
                    <a:pt x="78" y="188"/>
                  </a:lnTo>
                  <a:lnTo>
                    <a:pt x="73" y="176"/>
                  </a:lnTo>
                  <a:lnTo>
                    <a:pt x="67" y="171"/>
                  </a:lnTo>
                  <a:lnTo>
                    <a:pt x="67" y="159"/>
                  </a:lnTo>
                  <a:lnTo>
                    <a:pt x="67" y="131"/>
                  </a:lnTo>
                  <a:lnTo>
                    <a:pt x="62" y="125"/>
                  </a:lnTo>
                  <a:lnTo>
                    <a:pt x="57" y="125"/>
                  </a:lnTo>
                  <a:lnTo>
                    <a:pt x="52" y="125"/>
                  </a:lnTo>
                  <a:lnTo>
                    <a:pt x="42" y="119"/>
                  </a:lnTo>
                  <a:lnTo>
                    <a:pt x="31" y="108"/>
                  </a:lnTo>
                  <a:lnTo>
                    <a:pt x="31" y="97"/>
                  </a:lnTo>
                  <a:lnTo>
                    <a:pt x="37" y="91"/>
                  </a:lnTo>
                  <a:lnTo>
                    <a:pt x="47" y="79"/>
                  </a:lnTo>
                  <a:lnTo>
                    <a:pt x="52" y="74"/>
                  </a:lnTo>
                  <a:lnTo>
                    <a:pt x="62" y="62"/>
                  </a:lnTo>
                  <a:lnTo>
                    <a:pt x="67" y="57"/>
                  </a:lnTo>
                  <a:lnTo>
                    <a:pt x="67" y="51"/>
                  </a:lnTo>
                  <a:lnTo>
                    <a:pt x="73" y="51"/>
                  </a:lnTo>
                  <a:lnTo>
                    <a:pt x="83" y="51"/>
                  </a:lnTo>
                  <a:lnTo>
                    <a:pt x="88" y="57"/>
                  </a:lnTo>
                  <a:lnTo>
                    <a:pt x="93" y="57"/>
                  </a:lnTo>
                  <a:lnTo>
                    <a:pt x="104" y="51"/>
                  </a:lnTo>
                  <a:lnTo>
                    <a:pt x="109" y="51"/>
                  </a:lnTo>
                  <a:lnTo>
                    <a:pt x="114" y="51"/>
                  </a:lnTo>
                  <a:lnTo>
                    <a:pt x="134" y="62"/>
                  </a:lnTo>
                  <a:lnTo>
                    <a:pt x="150" y="45"/>
                  </a:lnTo>
                  <a:lnTo>
                    <a:pt x="165" y="51"/>
                  </a:lnTo>
                  <a:lnTo>
                    <a:pt x="176" y="51"/>
                  </a:lnTo>
                  <a:lnTo>
                    <a:pt x="186" y="51"/>
                  </a:lnTo>
                  <a:lnTo>
                    <a:pt x="196" y="51"/>
                  </a:lnTo>
                  <a:lnTo>
                    <a:pt x="201" y="45"/>
                  </a:lnTo>
                  <a:lnTo>
                    <a:pt x="212" y="45"/>
                  </a:lnTo>
                  <a:lnTo>
                    <a:pt x="217" y="51"/>
                  </a:lnTo>
                  <a:lnTo>
                    <a:pt x="222" y="51"/>
                  </a:lnTo>
                  <a:lnTo>
                    <a:pt x="227" y="51"/>
                  </a:lnTo>
                  <a:lnTo>
                    <a:pt x="232" y="51"/>
                  </a:lnTo>
                  <a:lnTo>
                    <a:pt x="232" y="45"/>
                  </a:lnTo>
                  <a:lnTo>
                    <a:pt x="243" y="45"/>
                  </a:lnTo>
                  <a:lnTo>
                    <a:pt x="243" y="51"/>
                  </a:lnTo>
                  <a:lnTo>
                    <a:pt x="253" y="51"/>
                  </a:lnTo>
                  <a:lnTo>
                    <a:pt x="258" y="51"/>
                  </a:lnTo>
                  <a:lnTo>
                    <a:pt x="269" y="51"/>
                  </a:lnTo>
                  <a:lnTo>
                    <a:pt x="274" y="40"/>
                  </a:lnTo>
                  <a:lnTo>
                    <a:pt x="279" y="40"/>
                  </a:lnTo>
                  <a:lnTo>
                    <a:pt x="284" y="40"/>
                  </a:lnTo>
                  <a:lnTo>
                    <a:pt x="289" y="34"/>
                  </a:lnTo>
                  <a:lnTo>
                    <a:pt x="294" y="28"/>
                  </a:lnTo>
                  <a:lnTo>
                    <a:pt x="299" y="28"/>
                  </a:lnTo>
                  <a:lnTo>
                    <a:pt x="305" y="28"/>
                  </a:lnTo>
                  <a:lnTo>
                    <a:pt x="310" y="17"/>
                  </a:lnTo>
                  <a:lnTo>
                    <a:pt x="315" y="17"/>
                  </a:lnTo>
                  <a:lnTo>
                    <a:pt x="320" y="5"/>
                  </a:lnTo>
                  <a:lnTo>
                    <a:pt x="325" y="5"/>
                  </a:lnTo>
                  <a:lnTo>
                    <a:pt x="336" y="5"/>
                  </a:lnTo>
                  <a:lnTo>
                    <a:pt x="341" y="5"/>
                  </a:lnTo>
                  <a:lnTo>
                    <a:pt x="351" y="5"/>
                  </a:lnTo>
                  <a:lnTo>
                    <a:pt x="356" y="5"/>
                  </a:lnTo>
                  <a:lnTo>
                    <a:pt x="366" y="0"/>
                  </a:lnTo>
                  <a:lnTo>
                    <a:pt x="382" y="45"/>
                  </a:lnTo>
                  <a:lnTo>
                    <a:pt x="392" y="40"/>
                  </a:lnTo>
                  <a:lnTo>
                    <a:pt x="403" y="62"/>
                  </a:lnTo>
                  <a:lnTo>
                    <a:pt x="408" y="68"/>
                  </a:lnTo>
                  <a:lnTo>
                    <a:pt x="413" y="74"/>
                  </a:lnTo>
                  <a:lnTo>
                    <a:pt x="413" y="79"/>
                  </a:lnTo>
                  <a:lnTo>
                    <a:pt x="403" y="91"/>
                  </a:lnTo>
                  <a:lnTo>
                    <a:pt x="403" y="108"/>
                  </a:lnTo>
                  <a:lnTo>
                    <a:pt x="403" y="114"/>
                  </a:lnTo>
                  <a:lnTo>
                    <a:pt x="397" y="114"/>
                  </a:lnTo>
                  <a:lnTo>
                    <a:pt x="397" y="119"/>
                  </a:lnTo>
                  <a:lnTo>
                    <a:pt x="392" y="119"/>
                  </a:lnTo>
                  <a:lnTo>
                    <a:pt x="387" y="125"/>
                  </a:lnTo>
                  <a:lnTo>
                    <a:pt x="382" y="125"/>
                  </a:lnTo>
                  <a:lnTo>
                    <a:pt x="382" y="131"/>
                  </a:lnTo>
                  <a:lnTo>
                    <a:pt x="377" y="131"/>
                  </a:lnTo>
                  <a:lnTo>
                    <a:pt x="372" y="136"/>
                  </a:lnTo>
                  <a:lnTo>
                    <a:pt x="366" y="142"/>
                  </a:lnTo>
                  <a:lnTo>
                    <a:pt x="366" y="148"/>
                  </a:lnTo>
                  <a:lnTo>
                    <a:pt x="361" y="148"/>
                  </a:lnTo>
                  <a:lnTo>
                    <a:pt x="356" y="148"/>
                  </a:lnTo>
                  <a:lnTo>
                    <a:pt x="351" y="148"/>
                  </a:lnTo>
                  <a:lnTo>
                    <a:pt x="346" y="148"/>
                  </a:lnTo>
                  <a:lnTo>
                    <a:pt x="346" y="153"/>
                  </a:lnTo>
                  <a:lnTo>
                    <a:pt x="346" y="159"/>
                  </a:lnTo>
                  <a:lnTo>
                    <a:pt x="346" y="165"/>
                  </a:lnTo>
                  <a:lnTo>
                    <a:pt x="346" y="171"/>
                  </a:lnTo>
                  <a:lnTo>
                    <a:pt x="341" y="176"/>
                  </a:lnTo>
                  <a:lnTo>
                    <a:pt x="336" y="182"/>
                  </a:lnTo>
                  <a:lnTo>
                    <a:pt x="330" y="193"/>
                  </a:lnTo>
                  <a:lnTo>
                    <a:pt x="325" y="199"/>
                  </a:lnTo>
                  <a:lnTo>
                    <a:pt x="320" y="205"/>
                  </a:lnTo>
                  <a:lnTo>
                    <a:pt x="315" y="210"/>
                  </a:lnTo>
                  <a:lnTo>
                    <a:pt x="320" y="216"/>
                  </a:lnTo>
                  <a:lnTo>
                    <a:pt x="325" y="222"/>
                  </a:lnTo>
                  <a:lnTo>
                    <a:pt x="325" y="245"/>
                  </a:lnTo>
                  <a:lnTo>
                    <a:pt x="305" y="267"/>
                  </a:lnTo>
                  <a:lnTo>
                    <a:pt x="330" y="290"/>
                  </a:lnTo>
                  <a:lnTo>
                    <a:pt x="330" y="313"/>
                  </a:lnTo>
                  <a:lnTo>
                    <a:pt x="361" y="353"/>
                  </a:lnTo>
                  <a:lnTo>
                    <a:pt x="377" y="376"/>
                  </a:lnTo>
                  <a:lnTo>
                    <a:pt x="387" y="364"/>
                  </a:lnTo>
                  <a:lnTo>
                    <a:pt x="397" y="364"/>
                  </a:lnTo>
                  <a:lnTo>
                    <a:pt x="413" y="364"/>
                  </a:lnTo>
                  <a:lnTo>
                    <a:pt x="433" y="376"/>
                  </a:lnTo>
                  <a:lnTo>
                    <a:pt x="449" y="376"/>
                  </a:lnTo>
                  <a:lnTo>
                    <a:pt x="449" y="416"/>
                  </a:lnTo>
                  <a:lnTo>
                    <a:pt x="449" y="438"/>
                  </a:lnTo>
                  <a:lnTo>
                    <a:pt x="470" y="450"/>
                  </a:lnTo>
                  <a:lnTo>
                    <a:pt x="490" y="455"/>
                  </a:lnTo>
                  <a:lnTo>
                    <a:pt x="500" y="455"/>
                  </a:lnTo>
                  <a:lnTo>
                    <a:pt x="500" y="467"/>
                  </a:lnTo>
                  <a:lnTo>
                    <a:pt x="500" y="472"/>
                  </a:lnTo>
                  <a:lnTo>
                    <a:pt x="500" y="478"/>
                  </a:lnTo>
                  <a:lnTo>
                    <a:pt x="500" y="484"/>
                  </a:lnTo>
                  <a:lnTo>
                    <a:pt x="495" y="490"/>
                  </a:lnTo>
                  <a:lnTo>
                    <a:pt x="495" y="495"/>
                  </a:lnTo>
                  <a:lnTo>
                    <a:pt x="490" y="495"/>
                  </a:lnTo>
                  <a:lnTo>
                    <a:pt x="490" y="501"/>
                  </a:lnTo>
                  <a:lnTo>
                    <a:pt x="485" y="507"/>
                  </a:lnTo>
                  <a:lnTo>
                    <a:pt x="480" y="512"/>
                  </a:lnTo>
                  <a:lnTo>
                    <a:pt x="480" y="518"/>
                  </a:lnTo>
                  <a:lnTo>
                    <a:pt x="480" y="524"/>
                  </a:lnTo>
                  <a:lnTo>
                    <a:pt x="475" y="535"/>
                  </a:lnTo>
                  <a:lnTo>
                    <a:pt x="475" y="541"/>
                  </a:lnTo>
                  <a:lnTo>
                    <a:pt x="475" y="552"/>
                  </a:lnTo>
                  <a:lnTo>
                    <a:pt x="475" y="558"/>
                  </a:lnTo>
                  <a:lnTo>
                    <a:pt x="475" y="564"/>
                  </a:lnTo>
                  <a:lnTo>
                    <a:pt x="475" y="569"/>
                  </a:lnTo>
                  <a:lnTo>
                    <a:pt x="475" y="575"/>
                  </a:lnTo>
                  <a:lnTo>
                    <a:pt x="475" y="592"/>
                  </a:lnTo>
                  <a:lnTo>
                    <a:pt x="475" y="598"/>
                  </a:lnTo>
                  <a:lnTo>
                    <a:pt x="475" y="615"/>
                  </a:lnTo>
                  <a:lnTo>
                    <a:pt x="475" y="621"/>
                  </a:lnTo>
                  <a:lnTo>
                    <a:pt x="470" y="626"/>
                  </a:lnTo>
                  <a:lnTo>
                    <a:pt x="449" y="643"/>
                  </a:lnTo>
                  <a:lnTo>
                    <a:pt x="433" y="655"/>
                  </a:lnTo>
                  <a:lnTo>
                    <a:pt x="418" y="649"/>
                  </a:lnTo>
                  <a:lnTo>
                    <a:pt x="408" y="643"/>
                  </a:lnTo>
                  <a:lnTo>
                    <a:pt x="397" y="643"/>
                  </a:lnTo>
                  <a:lnTo>
                    <a:pt x="372" y="638"/>
                  </a:lnTo>
                  <a:lnTo>
                    <a:pt x="356" y="638"/>
                  </a:lnTo>
                  <a:lnTo>
                    <a:pt x="351" y="649"/>
                  </a:lnTo>
                  <a:lnTo>
                    <a:pt x="346" y="649"/>
                  </a:lnTo>
                  <a:lnTo>
                    <a:pt x="315" y="638"/>
                  </a:lnTo>
                  <a:lnTo>
                    <a:pt x="310" y="672"/>
                  </a:lnTo>
                  <a:lnTo>
                    <a:pt x="299" y="700"/>
                  </a:lnTo>
                  <a:lnTo>
                    <a:pt x="222" y="672"/>
                  </a:lnTo>
                  <a:lnTo>
                    <a:pt x="222" y="678"/>
                  </a:lnTo>
                  <a:lnTo>
                    <a:pt x="222" y="683"/>
                  </a:lnTo>
                  <a:lnTo>
                    <a:pt x="222" y="689"/>
                  </a:lnTo>
                  <a:lnTo>
                    <a:pt x="227" y="695"/>
                  </a:lnTo>
                  <a:lnTo>
                    <a:pt x="232" y="695"/>
                  </a:lnTo>
                  <a:lnTo>
                    <a:pt x="227" y="695"/>
                  </a:lnTo>
                  <a:lnTo>
                    <a:pt x="222" y="706"/>
                  </a:lnTo>
                  <a:lnTo>
                    <a:pt x="222" y="712"/>
                  </a:lnTo>
                  <a:lnTo>
                    <a:pt x="227" y="717"/>
                  </a:lnTo>
                  <a:lnTo>
                    <a:pt x="232" y="717"/>
                  </a:lnTo>
                  <a:lnTo>
                    <a:pt x="232" y="723"/>
                  </a:lnTo>
                  <a:lnTo>
                    <a:pt x="232" y="735"/>
                  </a:lnTo>
                  <a:lnTo>
                    <a:pt x="227" y="735"/>
                  </a:lnTo>
                  <a:lnTo>
                    <a:pt x="201" y="735"/>
                  </a:lnTo>
                  <a:lnTo>
                    <a:pt x="191" y="763"/>
                  </a:lnTo>
                  <a:lnTo>
                    <a:pt x="191" y="774"/>
                  </a:lnTo>
                  <a:lnTo>
                    <a:pt x="181" y="774"/>
                  </a:lnTo>
                  <a:lnTo>
                    <a:pt x="181" y="780"/>
                  </a:lnTo>
                  <a:lnTo>
                    <a:pt x="155" y="780"/>
                  </a:lnTo>
                  <a:lnTo>
                    <a:pt x="129" y="763"/>
                  </a:lnTo>
                  <a:lnTo>
                    <a:pt x="114" y="752"/>
                  </a:lnTo>
                  <a:close/>
                </a:path>
              </a:pathLst>
            </a:cu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319" name="Rectangle 67"/>
            <p:cNvSpPr>
              <a:spLocks noChangeArrowheads="1"/>
            </p:cNvSpPr>
            <p:nvPr/>
          </p:nvSpPr>
          <p:spPr bwMode="auto">
            <a:xfrm>
              <a:off x="6237134" y="5148264"/>
              <a:ext cx="558271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Новоорский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320" name="Freeform 31"/>
            <p:cNvSpPr>
              <a:spLocks/>
            </p:cNvSpPr>
            <p:nvPr/>
          </p:nvSpPr>
          <p:spPr bwMode="auto">
            <a:xfrm>
              <a:off x="3043326" y="4256089"/>
              <a:ext cx="1324851" cy="1236662"/>
            </a:xfrm>
            <a:custGeom>
              <a:avLst/>
              <a:gdLst>
                <a:gd name="T0" fmla="*/ 2147483646 w 1016"/>
                <a:gd name="T1" fmla="*/ 2147483646 h 911"/>
                <a:gd name="T2" fmla="*/ 2147483646 w 1016"/>
                <a:gd name="T3" fmla="*/ 2147483646 h 911"/>
                <a:gd name="T4" fmla="*/ 2147483646 w 1016"/>
                <a:gd name="T5" fmla="*/ 2147483646 h 911"/>
                <a:gd name="T6" fmla="*/ 2147483646 w 1016"/>
                <a:gd name="T7" fmla="*/ 2147483646 h 911"/>
                <a:gd name="T8" fmla="*/ 2147483646 w 1016"/>
                <a:gd name="T9" fmla="*/ 2147483646 h 911"/>
                <a:gd name="T10" fmla="*/ 2147483646 w 1016"/>
                <a:gd name="T11" fmla="*/ 2147483646 h 911"/>
                <a:gd name="T12" fmla="*/ 2147483646 w 1016"/>
                <a:gd name="T13" fmla="*/ 2147483646 h 911"/>
                <a:gd name="T14" fmla="*/ 2147483646 w 1016"/>
                <a:gd name="T15" fmla="*/ 2147483646 h 911"/>
                <a:gd name="T16" fmla="*/ 2147483646 w 1016"/>
                <a:gd name="T17" fmla="*/ 2147483646 h 911"/>
                <a:gd name="T18" fmla="*/ 2147483646 w 1016"/>
                <a:gd name="T19" fmla="*/ 2147483646 h 911"/>
                <a:gd name="T20" fmla="*/ 2147483646 w 1016"/>
                <a:gd name="T21" fmla="*/ 2147483646 h 911"/>
                <a:gd name="T22" fmla="*/ 2147483646 w 1016"/>
                <a:gd name="T23" fmla="*/ 2147483646 h 911"/>
                <a:gd name="T24" fmla="*/ 2147483646 w 1016"/>
                <a:gd name="T25" fmla="*/ 2147483646 h 911"/>
                <a:gd name="T26" fmla="*/ 2147483646 w 1016"/>
                <a:gd name="T27" fmla="*/ 2147483646 h 911"/>
                <a:gd name="T28" fmla="*/ 2147483646 w 1016"/>
                <a:gd name="T29" fmla="*/ 2147483646 h 911"/>
                <a:gd name="T30" fmla="*/ 2147483646 w 1016"/>
                <a:gd name="T31" fmla="*/ 2147483646 h 911"/>
                <a:gd name="T32" fmla="*/ 2147483646 w 1016"/>
                <a:gd name="T33" fmla="*/ 2147483646 h 911"/>
                <a:gd name="T34" fmla="*/ 2147483646 w 1016"/>
                <a:gd name="T35" fmla="*/ 2147483646 h 911"/>
                <a:gd name="T36" fmla="*/ 2147483646 w 1016"/>
                <a:gd name="T37" fmla="*/ 2147483646 h 911"/>
                <a:gd name="T38" fmla="*/ 2147483646 w 1016"/>
                <a:gd name="T39" fmla="*/ 2147483646 h 911"/>
                <a:gd name="T40" fmla="*/ 2147483646 w 1016"/>
                <a:gd name="T41" fmla="*/ 2147483646 h 911"/>
                <a:gd name="T42" fmla="*/ 2147483646 w 1016"/>
                <a:gd name="T43" fmla="*/ 2147483646 h 911"/>
                <a:gd name="T44" fmla="*/ 2147483646 w 1016"/>
                <a:gd name="T45" fmla="*/ 2147483646 h 911"/>
                <a:gd name="T46" fmla="*/ 2147483646 w 1016"/>
                <a:gd name="T47" fmla="*/ 2147483646 h 911"/>
                <a:gd name="T48" fmla="*/ 2147483646 w 1016"/>
                <a:gd name="T49" fmla="*/ 2147483646 h 911"/>
                <a:gd name="T50" fmla="*/ 2147483646 w 1016"/>
                <a:gd name="T51" fmla="*/ 2147483646 h 911"/>
                <a:gd name="T52" fmla="*/ 2147483646 w 1016"/>
                <a:gd name="T53" fmla="*/ 2147483646 h 911"/>
                <a:gd name="T54" fmla="*/ 2147483646 w 1016"/>
                <a:gd name="T55" fmla="*/ 2147483646 h 911"/>
                <a:gd name="T56" fmla="*/ 2147483646 w 1016"/>
                <a:gd name="T57" fmla="*/ 2147483646 h 911"/>
                <a:gd name="T58" fmla="*/ 2147483646 w 1016"/>
                <a:gd name="T59" fmla="*/ 2147483646 h 911"/>
                <a:gd name="T60" fmla="*/ 2147483646 w 1016"/>
                <a:gd name="T61" fmla="*/ 2147483646 h 911"/>
                <a:gd name="T62" fmla="*/ 2147483646 w 1016"/>
                <a:gd name="T63" fmla="*/ 2147483646 h 911"/>
                <a:gd name="T64" fmla="*/ 2147483646 w 1016"/>
                <a:gd name="T65" fmla="*/ 2147483646 h 911"/>
                <a:gd name="T66" fmla="*/ 2147483646 w 1016"/>
                <a:gd name="T67" fmla="*/ 2147483646 h 911"/>
                <a:gd name="T68" fmla="*/ 2147483646 w 1016"/>
                <a:gd name="T69" fmla="*/ 2147483646 h 911"/>
                <a:gd name="T70" fmla="*/ 2147483646 w 1016"/>
                <a:gd name="T71" fmla="*/ 2147483646 h 911"/>
                <a:gd name="T72" fmla="*/ 2147483646 w 1016"/>
                <a:gd name="T73" fmla="*/ 2147483646 h 911"/>
                <a:gd name="T74" fmla="*/ 2147483646 w 1016"/>
                <a:gd name="T75" fmla="*/ 2147483646 h 911"/>
                <a:gd name="T76" fmla="*/ 2147483646 w 1016"/>
                <a:gd name="T77" fmla="*/ 2147483646 h 911"/>
                <a:gd name="T78" fmla="*/ 2147483646 w 1016"/>
                <a:gd name="T79" fmla="*/ 2147483646 h 911"/>
                <a:gd name="T80" fmla="*/ 2147483646 w 1016"/>
                <a:gd name="T81" fmla="*/ 2147483646 h 911"/>
                <a:gd name="T82" fmla="*/ 2147483646 w 1016"/>
                <a:gd name="T83" fmla="*/ 2147483646 h 911"/>
                <a:gd name="T84" fmla="*/ 2147483646 w 1016"/>
                <a:gd name="T85" fmla="*/ 2147483646 h 911"/>
                <a:gd name="T86" fmla="*/ 2147483646 w 1016"/>
                <a:gd name="T87" fmla="*/ 2147483646 h 911"/>
                <a:gd name="T88" fmla="*/ 2147483646 w 1016"/>
                <a:gd name="T89" fmla="*/ 2147483646 h 911"/>
                <a:gd name="T90" fmla="*/ 2147483646 w 1016"/>
                <a:gd name="T91" fmla="*/ 2147483646 h 911"/>
                <a:gd name="T92" fmla="*/ 2147483646 w 1016"/>
                <a:gd name="T93" fmla="*/ 2147483646 h 911"/>
                <a:gd name="T94" fmla="*/ 2147483646 w 1016"/>
                <a:gd name="T95" fmla="*/ 2147483646 h 911"/>
                <a:gd name="T96" fmla="*/ 2147483646 w 1016"/>
                <a:gd name="T97" fmla="*/ 2147483646 h 911"/>
                <a:gd name="T98" fmla="*/ 2147483646 w 1016"/>
                <a:gd name="T99" fmla="*/ 2147483646 h 911"/>
                <a:gd name="T100" fmla="*/ 2147483646 w 1016"/>
                <a:gd name="T101" fmla="*/ 2147483646 h 911"/>
                <a:gd name="T102" fmla="*/ 2147483646 w 1016"/>
                <a:gd name="T103" fmla="*/ 2147483646 h 911"/>
                <a:gd name="T104" fmla="*/ 2147483646 w 1016"/>
                <a:gd name="T105" fmla="*/ 2147483646 h 911"/>
                <a:gd name="T106" fmla="*/ 2147483646 w 1016"/>
                <a:gd name="T107" fmla="*/ 2147483646 h 911"/>
                <a:gd name="T108" fmla="*/ 2147483646 w 1016"/>
                <a:gd name="T109" fmla="*/ 2147483646 h 91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16"/>
                <a:gd name="T166" fmla="*/ 0 h 911"/>
                <a:gd name="T167" fmla="*/ 1016 w 1016"/>
                <a:gd name="T168" fmla="*/ 911 h 91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16" h="911">
                  <a:moveTo>
                    <a:pt x="0" y="467"/>
                  </a:moveTo>
                  <a:lnTo>
                    <a:pt x="5" y="467"/>
                  </a:lnTo>
                  <a:lnTo>
                    <a:pt x="11" y="467"/>
                  </a:lnTo>
                  <a:lnTo>
                    <a:pt x="16" y="467"/>
                  </a:lnTo>
                  <a:lnTo>
                    <a:pt x="16" y="461"/>
                  </a:lnTo>
                  <a:lnTo>
                    <a:pt x="16" y="455"/>
                  </a:lnTo>
                  <a:lnTo>
                    <a:pt x="16" y="450"/>
                  </a:lnTo>
                  <a:lnTo>
                    <a:pt x="21" y="450"/>
                  </a:lnTo>
                  <a:lnTo>
                    <a:pt x="26" y="450"/>
                  </a:lnTo>
                  <a:lnTo>
                    <a:pt x="26" y="455"/>
                  </a:lnTo>
                  <a:lnTo>
                    <a:pt x="36" y="461"/>
                  </a:lnTo>
                  <a:lnTo>
                    <a:pt x="41" y="467"/>
                  </a:lnTo>
                  <a:lnTo>
                    <a:pt x="47" y="467"/>
                  </a:lnTo>
                  <a:lnTo>
                    <a:pt x="47" y="472"/>
                  </a:lnTo>
                  <a:lnTo>
                    <a:pt x="47" y="478"/>
                  </a:lnTo>
                  <a:lnTo>
                    <a:pt x="47" y="484"/>
                  </a:lnTo>
                  <a:lnTo>
                    <a:pt x="47" y="490"/>
                  </a:lnTo>
                  <a:lnTo>
                    <a:pt x="47" y="495"/>
                  </a:lnTo>
                  <a:lnTo>
                    <a:pt x="52" y="495"/>
                  </a:lnTo>
                  <a:lnTo>
                    <a:pt x="57" y="490"/>
                  </a:lnTo>
                  <a:lnTo>
                    <a:pt x="62" y="484"/>
                  </a:lnTo>
                  <a:lnTo>
                    <a:pt x="67" y="478"/>
                  </a:lnTo>
                  <a:lnTo>
                    <a:pt x="72" y="478"/>
                  </a:lnTo>
                  <a:lnTo>
                    <a:pt x="78" y="484"/>
                  </a:lnTo>
                  <a:lnTo>
                    <a:pt x="78" y="478"/>
                  </a:lnTo>
                  <a:lnTo>
                    <a:pt x="83" y="467"/>
                  </a:lnTo>
                  <a:lnTo>
                    <a:pt x="88" y="461"/>
                  </a:lnTo>
                  <a:lnTo>
                    <a:pt x="88" y="455"/>
                  </a:lnTo>
                  <a:lnTo>
                    <a:pt x="88" y="450"/>
                  </a:lnTo>
                  <a:lnTo>
                    <a:pt x="93" y="450"/>
                  </a:lnTo>
                  <a:lnTo>
                    <a:pt x="93" y="455"/>
                  </a:lnTo>
                  <a:lnTo>
                    <a:pt x="98" y="455"/>
                  </a:lnTo>
                  <a:lnTo>
                    <a:pt x="98" y="461"/>
                  </a:lnTo>
                  <a:lnTo>
                    <a:pt x="103" y="461"/>
                  </a:lnTo>
                  <a:lnTo>
                    <a:pt x="108" y="461"/>
                  </a:lnTo>
                  <a:lnTo>
                    <a:pt x="114" y="461"/>
                  </a:lnTo>
                  <a:lnTo>
                    <a:pt x="119" y="461"/>
                  </a:lnTo>
                  <a:lnTo>
                    <a:pt x="119" y="455"/>
                  </a:lnTo>
                  <a:lnTo>
                    <a:pt x="119" y="450"/>
                  </a:lnTo>
                  <a:lnTo>
                    <a:pt x="114" y="450"/>
                  </a:lnTo>
                  <a:lnTo>
                    <a:pt x="108" y="450"/>
                  </a:lnTo>
                  <a:lnTo>
                    <a:pt x="108" y="444"/>
                  </a:lnTo>
                  <a:lnTo>
                    <a:pt x="103" y="444"/>
                  </a:lnTo>
                  <a:lnTo>
                    <a:pt x="108" y="444"/>
                  </a:lnTo>
                  <a:lnTo>
                    <a:pt x="108" y="438"/>
                  </a:lnTo>
                  <a:lnTo>
                    <a:pt x="114" y="438"/>
                  </a:lnTo>
                  <a:lnTo>
                    <a:pt x="119" y="438"/>
                  </a:lnTo>
                  <a:lnTo>
                    <a:pt x="124" y="438"/>
                  </a:lnTo>
                  <a:lnTo>
                    <a:pt x="129" y="433"/>
                  </a:lnTo>
                  <a:lnTo>
                    <a:pt x="134" y="427"/>
                  </a:lnTo>
                  <a:lnTo>
                    <a:pt x="139" y="427"/>
                  </a:lnTo>
                  <a:lnTo>
                    <a:pt x="145" y="427"/>
                  </a:lnTo>
                  <a:lnTo>
                    <a:pt x="150" y="427"/>
                  </a:lnTo>
                  <a:lnTo>
                    <a:pt x="150" y="421"/>
                  </a:lnTo>
                  <a:lnTo>
                    <a:pt x="155" y="421"/>
                  </a:lnTo>
                  <a:lnTo>
                    <a:pt x="160" y="421"/>
                  </a:lnTo>
                  <a:lnTo>
                    <a:pt x="165" y="421"/>
                  </a:lnTo>
                  <a:lnTo>
                    <a:pt x="170" y="421"/>
                  </a:lnTo>
                  <a:lnTo>
                    <a:pt x="170" y="416"/>
                  </a:lnTo>
                  <a:lnTo>
                    <a:pt x="175" y="421"/>
                  </a:lnTo>
                  <a:lnTo>
                    <a:pt x="175" y="427"/>
                  </a:lnTo>
                  <a:lnTo>
                    <a:pt x="181" y="427"/>
                  </a:lnTo>
                  <a:lnTo>
                    <a:pt x="181" y="421"/>
                  </a:lnTo>
                  <a:lnTo>
                    <a:pt x="181" y="416"/>
                  </a:lnTo>
                  <a:lnTo>
                    <a:pt x="186" y="410"/>
                  </a:lnTo>
                  <a:lnTo>
                    <a:pt x="191" y="410"/>
                  </a:lnTo>
                  <a:lnTo>
                    <a:pt x="196" y="410"/>
                  </a:lnTo>
                  <a:lnTo>
                    <a:pt x="201" y="410"/>
                  </a:lnTo>
                  <a:lnTo>
                    <a:pt x="206" y="410"/>
                  </a:lnTo>
                  <a:lnTo>
                    <a:pt x="212" y="410"/>
                  </a:lnTo>
                  <a:lnTo>
                    <a:pt x="217" y="404"/>
                  </a:lnTo>
                  <a:lnTo>
                    <a:pt x="222" y="398"/>
                  </a:lnTo>
                  <a:lnTo>
                    <a:pt x="227" y="393"/>
                  </a:lnTo>
                  <a:lnTo>
                    <a:pt x="232" y="387"/>
                  </a:lnTo>
                  <a:lnTo>
                    <a:pt x="227" y="376"/>
                  </a:lnTo>
                  <a:lnTo>
                    <a:pt x="248" y="364"/>
                  </a:lnTo>
                  <a:lnTo>
                    <a:pt x="248" y="359"/>
                  </a:lnTo>
                  <a:lnTo>
                    <a:pt x="237" y="353"/>
                  </a:lnTo>
                  <a:lnTo>
                    <a:pt x="227" y="347"/>
                  </a:lnTo>
                  <a:lnTo>
                    <a:pt x="217" y="336"/>
                  </a:lnTo>
                  <a:lnTo>
                    <a:pt x="212" y="319"/>
                  </a:lnTo>
                  <a:lnTo>
                    <a:pt x="212" y="313"/>
                  </a:lnTo>
                  <a:lnTo>
                    <a:pt x="206" y="296"/>
                  </a:lnTo>
                  <a:lnTo>
                    <a:pt x="201" y="290"/>
                  </a:lnTo>
                  <a:lnTo>
                    <a:pt x="206" y="284"/>
                  </a:lnTo>
                  <a:lnTo>
                    <a:pt x="212" y="273"/>
                  </a:lnTo>
                  <a:lnTo>
                    <a:pt x="222" y="273"/>
                  </a:lnTo>
                  <a:lnTo>
                    <a:pt x="227" y="273"/>
                  </a:lnTo>
                  <a:lnTo>
                    <a:pt x="232" y="256"/>
                  </a:lnTo>
                  <a:lnTo>
                    <a:pt x="186" y="239"/>
                  </a:lnTo>
                  <a:lnTo>
                    <a:pt x="186" y="228"/>
                  </a:lnTo>
                  <a:lnTo>
                    <a:pt x="150" y="222"/>
                  </a:lnTo>
                  <a:lnTo>
                    <a:pt x="145" y="222"/>
                  </a:lnTo>
                  <a:lnTo>
                    <a:pt x="145" y="205"/>
                  </a:lnTo>
                  <a:lnTo>
                    <a:pt x="139" y="205"/>
                  </a:lnTo>
                  <a:lnTo>
                    <a:pt x="139" y="165"/>
                  </a:lnTo>
                  <a:lnTo>
                    <a:pt x="145" y="159"/>
                  </a:lnTo>
                  <a:lnTo>
                    <a:pt x="150" y="159"/>
                  </a:lnTo>
                  <a:lnTo>
                    <a:pt x="160" y="159"/>
                  </a:lnTo>
                  <a:lnTo>
                    <a:pt x="160" y="136"/>
                  </a:lnTo>
                  <a:lnTo>
                    <a:pt x="165" y="85"/>
                  </a:lnTo>
                  <a:lnTo>
                    <a:pt x="181" y="74"/>
                  </a:lnTo>
                  <a:lnTo>
                    <a:pt x="170" y="62"/>
                  </a:lnTo>
                  <a:lnTo>
                    <a:pt x="181" y="51"/>
                  </a:lnTo>
                  <a:lnTo>
                    <a:pt x="196" y="62"/>
                  </a:lnTo>
                  <a:lnTo>
                    <a:pt x="206" y="62"/>
                  </a:lnTo>
                  <a:lnTo>
                    <a:pt x="206" y="57"/>
                  </a:lnTo>
                  <a:lnTo>
                    <a:pt x="206" y="51"/>
                  </a:lnTo>
                  <a:lnTo>
                    <a:pt x="206" y="45"/>
                  </a:lnTo>
                  <a:lnTo>
                    <a:pt x="206" y="40"/>
                  </a:lnTo>
                  <a:lnTo>
                    <a:pt x="201" y="40"/>
                  </a:lnTo>
                  <a:lnTo>
                    <a:pt x="206" y="34"/>
                  </a:lnTo>
                  <a:lnTo>
                    <a:pt x="263" y="0"/>
                  </a:lnTo>
                  <a:lnTo>
                    <a:pt x="273" y="28"/>
                  </a:lnTo>
                  <a:lnTo>
                    <a:pt x="273" y="34"/>
                  </a:lnTo>
                  <a:lnTo>
                    <a:pt x="284" y="34"/>
                  </a:lnTo>
                  <a:lnTo>
                    <a:pt x="294" y="40"/>
                  </a:lnTo>
                  <a:lnTo>
                    <a:pt x="299" y="40"/>
                  </a:lnTo>
                  <a:lnTo>
                    <a:pt x="304" y="45"/>
                  </a:lnTo>
                  <a:lnTo>
                    <a:pt x="304" y="51"/>
                  </a:lnTo>
                  <a:lnTo>
                    <a:pt x="310" y="57"/>
                  </a:lnTo>
                  <a:lnTo>
                    <a:pt x="310" y="62"/>
                  </a:lnTo>
                  <a:lnTo>
                    <a:pt x="335" y="45"/>
                  </a:lnTo>
                  <a:lnTo>
                    <a:pt x="371" y="108"/>
                  </a:lnTo>
                  <a:lnTo>
                    <a:pt x="377" y="102"/>
                  </a:lnTo>
                  <a:lnTo>
                    <a:pt x="382" y="102"/>
                  </a:lnTo>
                  <a:lnTo>
                    <a:pt x="382" y="114"/>
                  </a:lnTo>
                  <a:lnTo>
                    <a:pt x="392" y="102"/>
                  </a:lnTo>
                  <a:lnTo>
                    <a:pt x="407" y="119"/>
                  </a:lnTo>
                  <a:lnTo>
                    <a:pt x="433" y="96"/>
                  </a:lnTo>
                  <a:lnTo>
                    <a:pt x="428" y="85"/>
                  </a:lnTo>
                  <a:lnTo>
                    <a:pt x="449" y="74"/>
                  </a:lnTo>
                  <a:lnTo>
                    <a:pt x="469" y="108"/>
                  </a:lnTo>
                  <a:lnTo>
                    <a:pt x="433" y="148"/>
                  </a:lnTo>
                  <a:lnTo>
                    <a:pt x="428" y="148"/>
                  </a:lnTo>
                  <a:lnTo>
                    <a:pt x="423" y="148"/>
                  </a:lnTo>
                  <a:lnTo>
                    <a:pt x="418" y="153"/>
                  </a:lnTo>
                  <a:lnTo>
                    <a:pt x="402" y="165"/>
                  </a:lnTo>
                  <a:lnTo>
                    <a:pt x="413" y="205"/>
                  </a:lnTo>
                  <a:lnTo>
                    <a:pt x="418" y="199"/>
                  </a:lnTo>
                  <a:lnTo>
                    <a:pt x="423" y="193"/>
                  </a:lnTo>
                  <a:lnTo>
                    <a:pt x="433" y="188"/>
                  </a:lnTo>
                  <a:lnTo>
                    <a:pt x="438" y="182"/>
                  </a:lnTo>
                  <a:lnTo>
                    <a:pt x="438" y="188"/>
                  </a:lnTo>
                  <a:lnTo>
                    <a:pt x="444" y="188"/>
                  </a:lnTo>
                  <a:lnTo>
                    <a:pt x="444" y="193"/>
                  </a:lnTo>
                  <a:lnTo>
                    <a:pt x="444" y="199"/>
                  </a:lnTo>
                  <a:lnTo>
                    <a:pt x="444" y="205"/>
                  </a:lnTo>
                  <a:lnTo>
                    <a:pt x="444" y="210"/>
                  </a:lnTo>
                  <a:lnTo>
                    <a:pt x="449" y="216"/>
                  </a:lnTo>
                  <a:lnTo>
                    <a:pt x="454" y="216"/>
                  </a:lnTo>
                  <a:lnTo>
                    <a:pt x="459" y="222"/>
                  </a:lnTo>
                  <a:lnTo>
                    <a:pt x="464" y="222"/>
                  </a:lnTo>
                  <a:lnTo>
                    <a:pt x="464" y="228"/>
                  </a:lnTo>
                  <a:lnTo>
                    <a:pt x="469" y="233"/>
                  </a:lnTo>
                  <a:lnTo>
                    <a:pt x="464" y="239"/>
                  </a:lnTo>
                  <a:lnTo>
                    <a:pt x="469" y="245"/>
                  </a:lnTo>
                  <a:lnTo>
                    <a:pt x="469" y="250"/>
                  </a:lnTo>
                  <a:lnTo>
                    <a:pt x="469" y="256"/>
                  </a:lnTo>
                  <a:lnTo>
                    <a:pt x="474" y="256"/>
                  </a:lnTo>
                  <a:lnTo>
                    <a:pt x="485" y="262"/>
                  </a:lnTo>
                  <a:lnTo>
                    <a:pt x="485" y="267"/>
                  </a:lnTo>
                  <a:lnTo>
                    <a:pt x="490" y="267"/>
                  </a:lnTo>
                  <a:lnTo>
                    <a:pt x="505" y="239"/>
                  </a:lnTo>
                  <a:lnTo>
                    <a:pt x="536" y="216"/>
                  </a:lnTo>
                  <a:lnTo>
                    <a:pt x="542" y="216"/>
                  </a:lnTo>
                  <a:lnTo>
                    <a:pt x="542" y="222"/>
                  </a:lnTo>
                  <a:lnTo>
                    <a:pt x="542" y="239"/>
                  </a:lnTo>
                  <a:lnTo>
                    <a:pt x="598" y="239"/>
                  </a:lnTo>
                  <a:lnTo>
                    <a:pt x="603" y="239"/>
                  </a:lnTo>
                  <a:lnTo>
                    <a:pt x="603" y="245"/>
                  </a:lnTo>
                  <a:lnTo>
                    <a:pt x="639" y="245"/>
                  </a:lnTo>
                  <a:lnTo>
                    <a:pt x="645" y="245"/>
                  </a:lnTo>
                  <a:lnTo>
                    <a:pt x="645" y="239"/>
                  </a:lnTo>
                  <a:lnTo>
                    <a:pt x="645" y="233"/>
                  </a:lnTo>
                  <a:lnTo>
                    <a:pt x="645" y="228"/>
                  </a:lnTo>
                  <a:lnTo>
                    <a:pt x="650" y="228"/>
                  </a:lnTo>
                  <a:lnTo>
                    <a:pt x="655" y="228"/>
                  </a:lnTo>
                  <a:lnTo>
                    <a:pt x="681" y="228"/>
                  </a:lnTo>
                  <a:lnTo>
                    <a:pt x="701" y="228"/>
                  </a:lnTo>
                  <a:lnTo>
                    <a:pt x="701" y="222"/>
                  </a:lnTo>
                  <a:lnTo>
                    <a:pt x="701" y="199"/>
                  </a:lnTo>
                  <a:lnTo>
                    <a:pt x="706" y="199"/>
                  </a:lnTo>
                  <a:lnTo>
                    <a:pt x="712" y="205"/>
                  </a:lnTo>
                  <a:lnTo>
                    <a:pt x="722" y="205"/>
                  </a:lnTo>
                  <a:lnTo>
                    <a:pt x="768" y="210"/>
                  </a:lnTo>
                  <a:lnTo>
                    <a:pt x="779" y="193"/>
                  </a:lnTo>
                  <a:lnTo>
                    <a:pt x="784" y="188"/>
                  </a:lnTo>
                  <a:lnTo>
                    <a:pt x="784" y="193"/>
                  </a:lnTo>
                  <a:lnTo>
                    <a:pt x="784" y="199"/>
                  </a:lnTo>
                  <a:lnTo>
                    <a:pt x="794" y="199"/>
                  </a:lnTo>
                  <a:lnTo>
                    <a:pt x="799" y="199"/>
                  </a:lnTo>
                  <a:lnTo>
                    <a:pt x="799" y="205"/>
                  </a:lnTo>
                  <a:lnTo>
                    <a:pt x="804" y="216"/>
                  </a:lnTo>
                  <a:lnTo>
                    <a:pt x="804" y="250"/>
                  </a:lnTo>
                  <a:lnTo>
                    <a:pt x="794" y="256"/>
                  </a:lnTo>
                  <a:lnTo>
                    <a:pt x="794" y="267"/>
                  </a:lnTo>
                  <a:lnTo>
                    <a:pt x="835" y="267"/>
                  </a:lnTo>
                  <a:lnTo>
                    <a:pt x="835" y="319"/>
                  </a:lnTo>
                  <a:lnTo>
                    <a:pt x="866" y="319"/>
                  </a:lnTo>
                  <a:lnTo>
                    <a:pt x="877" y="319"/>
                  </a:lnTo>
                  <a:lnTo>
                    <a:pt x="897" y="324"/>
                  </a:lnTo>
                  <a:lnTo>
                    <a:pt x="902" y="324"/>
                  </a:lnTo>
                  <a:lnTo>
                    <a:pt x="918" y="324"/>
                  </a:lnTo>
                  <a:lnTo>
                    <a:pt x="933" y="330"/>
                  </a:lnTo>
                  <a:lnTo>
                    <a:pt x="938" y="330"/>
                  </a:lnTo>
                  <a:lnTo>
                    <a:pt x="954" y="324"/>
                  </a:lnTo>
                  <a:lnTo>
                    <a:pt x="959" y="330"/>
                  </a:lnTo>
                  <a:lnTo>
                    <a:pt x="959" y="336"/>
                  </a:lnTo>
                  <a:lnTo>
                    <a:pt x="959" y="353"/>
                  </a:lnTo>
                  <a:lnTo>
                    <a:pt x="959" y="359"/>
                  </a:lnTo>
                  <a:lnTo>
                    <a:pt x="1016" y="410"/>
                  </a:lnTo>
                  <a:lnTo>
                    <a:pt x="1011" y="410"/>
                  </a:lnTo>
                  <a:lnTo>
                    <a:pt x="1005" y="416"/>
                  </a:lnTo>
                  <a:lnTo>
                    <a:pt x="1000" y="427"/>
                  </a:lnTo>
                  <a:lnTo>
                    <a:pt x="1000" y="433"/>
                  </a:lnTo>
                  <a:lnTo>
                    <a:pt x="985" y="438"/>
                  </a:lnTo>
                  <a:lnTo>
                    <a:pt x="980" y="444"/>
                  </a:lnTo>
                  <a:lnTo>
                    <a:pt x="964" y="455"/>
                  </a:lnTo>
                  <a:lnTo>
                    <a:pt x="949" y="438"/>
                  </a:lnTo>
                  <a:lnTo>
                    <a:pt x="938" y="421"/>
                  </a:lnTo>
                  <a:lnTo>
                    <a:pt x="928" y="421"/>
                  </a:lnTo>
                  <a:lnTo>
                    <a:pt x="913" y="421"/>
                  </a:lnTo>
                  <a:lnTo>
                    <a:pt x="913" y="416"/>
                  </a:lnTo>
                  <a:lnTo>
                    <a:pt x="913" y="410"/>
                  </a:lnTo>
                  <a:lnTo>
                    <a:pt x="877" y="416"/>
                  </a:lnTo>
                  <a:lnTo>
                    <a:pt x="871" y="450"/>
                  </a:lnTo>
                  <a:lnTo>
                    <a:pt x="846" y="450"/>
                  </a:lnTo>
                  <a:lnTo>
                    <a:pt x="846" y="461"/>
                  </a:lnTo>
                  <a:lnTo>
                    <a:pt x="846" y="467"/>
                  </a:lnTo>
                  <a:lnTo>
                    <a:pt x="846" y="472"/>
                  </a:lnTo>
                  <a:lnTo>
                    <a:pt x="846" y="478"/>
                  </a:lnTo>
                  <a:lnTo>
                    <a:pt x="846" y="472"/>
                  </a:lnTo>
                  <a:lnTo>
                    <a:pt x="841" y="472"/>
                  </a:lnTo>
                  <a:lnTo>
                    <a:pt x="835" y="472"/>
                  </a:lnTo>
                  <a:lnTo>
                    <a:pt x="835" y="478"/>
                  </a:lnTo>
                  <a:lnTo>
                    <a:pt x="830" y="478"/>
                  </a:lnTo>
                  <a:lnTo>
                    <a:pt x="830" y="472"/>
                  </a:lnTo>
                  <a:lnTo>
                    <a:pt x="825" y="478"/>
                  </a:lnTo>
                  <a:lnTo>
                    <a:pt x="830" y="484"/>
                  </a:lnTo>
                  <a:lnTo>
                    <a:pt x="825" y="484"/>
                  </a:lnTo>
                  <a:lnTo>
                    <a:pt x="825" y="478"/>
                  </a:lnTo>
                  <a:lnTo>
                    <a:pt x="820" y="478"/>
                  </a:lnTo>
                  <a:lnTo>
                    <a:pt x="810" y="507"/>
                  </a:lnTo>
                  <a:lnTo>
                    <a:pt x="804" y="501"/>
                  </a:lnTo>
                  <a:lnTo>
                    <a:pt x="789" y="535"/>
                  </a:lnTo>
                  <a:lnTo>
                    <a:pt x="799" y="541"/>
                  </a:lnTo>
                  <a:lnTo>
                    <a:pt x="835" y="552"/>
                  </a:lnTo>
                  <a:lnTo>
                    <a:pt x="861" y="569"/>
                  </a:lnTo>
                  <a:lnTo>
                    <a:pt x="861" y="575"/>
                  </a:lnTo>
                  <a:lnTo>
                    <a:pt x="861" y="581"/>
                  </a:lnTo>
                  <a:lnTo>
                    <a:pt x="861" y="586"/>
                  </a:lnTo>
                  <a:lnTo>
                    <a:pt x="866" y="586"/>
                  </a:lnTo>
                  <a:lnTo>
                    <a:pt x="866" y="592"/>
                  </a:lnTo>
                  <a:lnTo>
                    <a:pt x="866" y="598"/>
                  </a:lnTo>
                  <a:lnTo>
                    <a:pt x="861" y="603"/>
                  </a:lnTo>
                  <a:lnTo>
                    <a:pt x="861" y="609"/>
                  </a:lnTo>
                  <a:lnTo>
                    <a:pt x="851" y="626"/>
                  </a:lnTo>
                  <a:lnTo>
                    <a:pt x="846" y="632"/>
                  </a:lnTo>
                  <a:lnTo>
                    <a:pt x="835" y="643"/>
                  </a:lnTo>
                  <a:lnTo>
                    <a:pt x="825" y="643"/>
                  </a:lnTo>
                  <a:lnTo>
                    <a:pt x="810" y="638"/>
                  </a:lnTo>
                  <a:lnTo>
                    <a:pt x="794" y="626"/>
                  </a:lnTo>
                  <a:lnTo>
                    <a:pt x="779" y="615"/>
                  </a:lnTo>
                  <a:lnTo>
                    <a:pt x="748" y="660"/>
                  </a:lnTo>
                  <a:lnTo>
                    <a:pt x="743" y="672"/>
                  </a:lnTo>
                  <a:lnTo>
                    <a:pt x="743" y="678"/>
                  </a:lnTo>
                  <a:lnTo>
                    <a:pt x="737" y="672"/>
                  </a:lnTo>
                  <a:lnTo>
                    <a:pt x="717" y="660"/>
                  </a:lnTo>
                  <a:lnTo>
                    <a:pt x="701" y="649"/>
                  </a:lnTo>
                  <a:lnTo>
                    <a:pt x="686" y="638"/>
                  </a:lnTo>
                  <a:lnTo>
                    <a:pt x="660" y="649"/>
                  </a:lnTo>
                  <a:lnTo>
                    <a:pt x="645" y="655"/>
                  </a:lnTo>
                  <a:lnTo>
                    <a:pt x="603" y="678"/>
                  </a:lnTo>
                  <a:lnTo>
                    <a:pt x="603" y="672"/>
                  </a:lnTo>
                  <a:lnTo>
                    <a:pt x="598" y="666"/>
                  </a:lnTo>
                  <a:lnTo>
                    <a:pt x="593" y="660"/>
                  </a:lnTo>
                  <a:lnTo>
                    <a:pt x="593" y="655"/>
                  </a:lnTo>
                  <a:lnTo>
                    <a:pt x="593" y="649"/>
                  </a:lnTo>
                  <a:lnTo>
                    <a:pt x="588" y="643"/>
                  </a:lnTo>
                  <a:lnTo>
                    <a:pt x="583" y="649"/>
                  </a:lnTo>
                  <a:lnTo>
                    <a:pt x="552" y="672"/>
                  </a:lnTo>
                  <a:lnTo>
                    <a:pt x="536" y="655"/>
                  </a:lnTo>
                  <a:lnTo>
                    <a:pt x="536" y="649"/>
                  </a:lnTo>
                  <a:lnTo>
                    <a:pt x="542" y="643"/>
                  </a:lnTo>
                  <a:lnTo>
                    <a:pt x="547" y="643"/>
                  </a:lnTo>
                  <a:lnTo>
                    <a:pt x="536" y="632"/>
                  </a:lnTo>
                  <a:lnTo>
                    <a:pt x="531" y="638"/>
                  </a:lnTo>
                  <a:lnTo>
                    <a:pt x="526" y="643"/>
                  </a:lnTo>
                  <a:lnTo>
                    <a:pt x="511" y="655"/>
                  </a:lnTo>
                  <a:lnTo>
                    <a:pt x="511" y="660"/>
                  </a:lnTo>
                  <a:lnTo>
                    <a:pt x="505" y="660"/>
                  </a:lnTo>
                  <a:lnTo>
                    <a:pt x="495" y="672"/>
                  </a:lnTo>
                  <a:lnTo>
                    <a:pt x="485" y="683"/>
                  </a:lnTo>
                  <a:lnTo>
                    <a:pt x="480" y="683"/>
                  </a:lnTo>
                  <a:lnTo>
                    <a:pt x="480" y="678"/>
                  </a:lnTo>
                  <a:lnTo>
                    <a:pt x="480" y="672"/>
                  </a:lnTo>
                  <a:lnTo>
                    <a:pt x="474" y="672"/>
                  </a:lnTo>
                  <a:lnTo>
                    <a:pt x="474" y="666"/>
                  </a:lnTo>
                  <a:lnTo>
                    <a:pt x="474" y="660"/>
                  </a:lnTo>
                  <a:lnTo>
                    <a:pt x="469" y="660"/>
                  </a:lnTo>
                  <a:lnTo>
                    <a:pt x="469" y="655"/>
                  </a:lnTo>
                  <a:lnTo>
                    <a:pt x="464" y="649"/>
                  </a:lnTo>
                  <a:lnTo>
                    <a:pt x="459" y="643"/>
                  </a:lnTo>
                  <a:lnTo>
                    <a:pt x="454" y="643"/>
                  </a:lnTo>
                  <a:lnTo>
                    <a:pt x="449" y="643"/>
                  </a:lnTo>
                  <a:lnTo>
                    <a:pt x="418" y="660"/>
                  </a:lnTo>
                  <a:lnTo>
                    <a:pt x="418" y="666"/>
                  </a:lnTo>
                  <a:lnTo>
                    <a:pt x="418" y="672"/>
                  </a:lnTo>
                  <a:lnTo>
                    <a:pt x="418" y="678"/>
                  </a:lnTo>
                  <a:lnTo>
                    <a:pt x="418" y="683"/>
                  </a:lnTo>
                  <a:lnTo>
                    <a:pt x="418" y="689"/>
                  </a:lnTo>
                  <a:lnTo>
                    <a:pt x="418" y="695"/>
                  </a:lnTo>
                  <a:lnTo>
                    <a:pt x="413" y="700"/>
                  </a:lnTo>
                  <a:lnTo>
                    <a:pt x="413" y="712"/>
                  </a:lnTo>
                  <a:lnTo>
                    <a:pt x="402" y="735"/>
                  </a:lnTo>
                  <a:lnTo>
                    <a:pt x="402" y="740"/>
                  </a:lnTo>
                  <a:lnTo>
                    <a:pt x="402" y="752"/>
                  </a:lnTo>
                  <a:lnTo>
                    <a:pt x="402" y="757"/>
                  </a:lnTo>
                  <a:lnTo>
                    <a:pt x="397" y="763"/>
                  </a:lnTo>
                  <a:lnTo>
                    <a:pt x="387" y="774"/>
                  </a:lnTo>
                  <a:lnTo>
                    <a:pt x="387" y="786"/>
                  </a:lnTo>
                  <a:lnTo>
                    <a:pt x="382" y="791"/>
                  </a:lnTo>
                  <a:lnTo>
                    <a:pt x="382" y="797"/>
                  </a:lnTo>
                  <a:lnTo>
                    <a:pt x="377" y="803"/>
                  </a:lnTo>
                  <a:lnTo>
                    <a:pt x="371" y="803"/>
                  </a:lnTo>
                  <a:lnTo>
                    <a:pt x="361" y="809"/>
                  </a:lnTo>
                  <a:lnTo>
                    <a:pt x="361" y="814"/>
                  </a:lnTo>
                  <a:lnTo>
                    <a:pt x="356" y="820"/>
                  </a:lnTo>
                  <a:lnTo>
                    <a:pt x="351" y="826"/>
                  </a:lnTo>
                  <a:lnTo>
                    <a:pt x="330" y="826"/>
                  </a:lnTo>
                  <a:lnTo>
                    <a:pt x="335" y="831"/>
                  </a:lnTo>
                  <a:lnTo>
                    <a:pt x="340" y="831"/>
                  </a:lnTo>
                  <a:lnTo>
                    <a:pt x="340" y="837"/>
                  </a:lnTo>
                  <a:lnTo>
                    <a:pt x="330" y="854"/>
                  </a:lnTo>
                  <a:lnTo>
                    <a:pt x="325" y="860"/>
                  </a:lnTo>
                  <a:lnTo>
                    <a:pt x="315" y="871"/>
                  </a:lnTo>
                  <a:lnTo>
                    <a:pt x="310" y="871"/>
                  </a:lnTo>
                  <a:lnTo>
                    <a:pt x="304" y="877"/>
                  </a:lnTo>
                  <a:lnTo>
                    <a:pt x="310" y="888"/>
                  </a:lnTo>
                  <a:lnTo>
                    <a:pt x="268" y="900"/>
                  </a:lnTo>
                  <a:lnTo>
                    <a:pt x="258" y="900"/>
                  </a:lnTo>
                  <a:lnTo>
                    <a:pt x="248" y="905"/>
                  </a:lnTo>
                  <a:lnTo>
                    <a:pt x="242" y="911"/>
                  </a:lnTo>
                  <a:lnTo>
                    <a:pt x="232" y="905"/>
                  </a:lnTo>
                  <a:lnTo>
                    <a:pt x="201" y="894"/>
                  </a:lnTo>
                  <a:lnTo>
                    <a:pt x="196" y="894"/>
                  </a:lnTo>
                  <a:lnTo>
                    <a:pt x="191" y="894"/>
                  </a:lnTo>
                  <a:lnTo>
                    <a:pt x="181" y="894"/>
                  </a:lnTo>
                  <a:lnTo>
                    <a:pt x="181" y="888"/>
                  </a:lnTo>
                  <a:lnTo>
                    <a:pt x="175" y="888"/>
                  </a:lnTo>
                  <a:lnTo>
                    <a:pt x="175" y="877"/>
                  </a:lnTo>
                  <a:lnTo>
                    <a:pt x="175" y="871"/>
                  </a:lnTo>
                  <a:lnTo>
                    <a:pt x="175" y="866"/>
                  </a:lnTo>
                  <a:lnTo>
                    <a:pt x="175" y="860"/>
                  </a:lnTo>
                  <a:lnTo>
                    <a:pt x="170" y="860"/>
                  </a:lnTo>
                  <a:lnTo>
                    <a:pt x="134" y="871"/>
                  </a:lnTo>
                  <a:lnTo>
                    <a:pt x="119" y="860"/>
                  </a:lnTo>
                  <a:lnTo>
                    <a:pt x="114" y="848"/>
                  </a:lnTo>
                  <a:lnTo>
                    <a:pt x="103" y="837"/>
                  </a:lnTo>
                  <a:lnTo>
                    <a:pt x="98" y="826"/>
                  </a:lnTo>
                  <a:lnTo>
                    <a:pt x="93" y="814"/>
                  </a:lnTo>
                  <a:lnTo>
                    <a:pt x="88" y="809"/>
                  </a:lnTo>
                  <a:lnTo>
                    <a:pt x="88" y="803"/>
                  </a:lnTo>
                  <a:lnTo>
                    <a:pt x="83" y="791"/>
                  </a:lnTo>
                  <a:lnTo>
                    <a:pt x="78" y="780"/>
                  </a:lnTo>
                  <a:lnTo>
                    <a:pt x="78" y="763"/>
                  </a:lnTo>
                  <a:lnTo>
                    <a:pt x="67" y="723"/>
                  </a:lnTo>
                  <a:lnTo>
                    <a:pt x="62" y="717"/>
                  </a:lnTo>
                  <a:lnTo>
                    <a:pt x="62" y="712"/>
                  </a:lnTo>
                  <a:lnTo>
                    <a:pt x="57" y="712"/>
                  </a:lnTo>
                  <a:lnTo>
                    <a:pt x="52" y="706"/>
                  </a:lnTo>
                  <a:lnTo>
                    <a:pt x="52" y="672"/>
                  </a:lnTo>
                  <a:lnTo>
                    <a:pt x="47" y="643"/>
                  </a:lnTo>
                  <a:lnTo>
                    <a:pt x="52" y="643"/>
                  </a:lnTo>
                  <a:lnTo>
                    <a:pt x="47" y="632"/>
                  </a:lnTo>
                  <a:lnTo>
                    <a:pt x="52" y="632"/>
                  </a:lnTo>
                  <a:lnTo>
                    <a:pt x="52" y="621"/>
                  </a:lnTo>
                  <a:lnTo>
                    <a:pt x="47" y="621"/>
                  </a:lnTo>
                  <a:lnTo>
                    <a:pt x="47" y="615"/>
                  </a:lnTo>
                  <a:lnTo>
                    <a:pt x="26" y="547"/>
                  </a:lnTo>
                  <a:lnTo>
                    <a:pt x="21" y="541"/>
                  </a:lnTo>
                  <a:lnTo>
                    <a:pt x="16" y="541"/>
                  </a:lnTo>
                  <a:lnTo>
                    <a:pt x="16" y="535"/>
                  </a:lnTo>
                  <a:lnTo>
                    <a:pt x="16" y="512"/>
                  </a:lnTo>
                  <a:lnTo>
                    <a:pt x="11" y="490"/>
                  </a:lnTo>
                  <a:lnTo>
                    <a:pt x="5" y="484"/>
                  </a:lnTo>
                  <a:lnTo>
                    <a:pt x="5" y="478"/>
                  </a:lnTo>
                  <a:lnTo>
                    <a:pt x="0" y="472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endParaRPr lang="ru-RU"/>
            </a:p>
          </p:txBody>
        </p:sp>
        <p:sp>
          <p:nvSpPr>
            <p:cNvPr id="10321" name="Rectangle 46"/>
            <p:cNvSpPr>
              <a:spLocks noChangeArrowheads="1"/>
            </p:cNvSpPr>
            <p:nvPr/>
          </p:nvSpPr>
          <p:spPr bwMode="auto">
            <a:xfrm>
              <a:off x="3421918" y="4873626"/>
              <a:ext cx="654243" cy="12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147808"/>
              <a:r>
                <a:rPr lang="ru-RU" altLang="ru-RU" sz="1000" dirty="0">
                  <a:solidFill>
                    <a:srgbClr val="000000"/>
                  </a:solidFill>
                </a:rPr>
                <a:t>Оренбургский</a:t>
              </a:r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0322" name="Rectangle 46"/>
            <p:cNvSpPr>
              <a:spLocks noChangeArrowheads="1"/>
            </p:cNvSpPr>
            <p:nvPr/>
          </p:nvSpPr>
          <p:spPr bwMode="auto">
            <a:xfrm>
              <a:off x="3426456" y="4651376"/>
              <a:ext cx="868315" cy="219075"/>
            </a:xfrm>
            <a:prstGeom prst="rect">
              <a:avLst/>
            </a:pr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r>
                <a:rPr lang="ru-RU" altLang="ru-RU" sz="1000" dirty="0"/>
                <a:t>г.Оренбург</a:t>
              </a:r>
            </a:p>
          </p:txBody>
        </p:sp>
        <p:sp>
          <p:nvSpPr>
            <p:cNvPr id="10323" name="Rectangle 59"/>
            <p:cNvSpPr>
              <a:spLocks noChangeArrowheads="1"/>
            </p:cNvSpPr>
            <p:nvPr/>
          </p:nvSpPr>
          <p:spPr bwMode="auto">
            <a:xfrm>
              <a:off x="998502" y="2957514"/>
              <a:ext cx="898570" cy="201612"/>
            </a:xfrm>
            <a:prstGeom prst="rect">
              <a:avLst/>
            </a:pr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r>
                <a:rPr lang="ru-RU" altLang="ru-RU" sz="1000" dirty="0"/>
                <a:t>Город Бузулук</a:t>
              </a:r>
            </a:p>
          </p:txBody>
        </p:sp>
        <p:sp>
          <p:nvSpPr>
            <p:cNvPr id="10324" name="Rectangle 46"/>
            <p:cNvSpPr>
              <a:spLocks noChangeArrowheads="1"/>
            </p:cNvSpPr>
            <p:nvPr/>
          </p:nvSpPr>
          <p:spPr bwMode="auto">
            <a:xfrm>
              <a:off x="922865" y="2247901"/>
              <a:ext cx="989335" cy="220663"/>
            </a:xfrm>
            <a:prstGeom prst="rect">
              <a:avLst/>
            </a:prstGeom>
            <a:solidFill>
              <a:srgbClr val="C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lIns="71666" tIns="35829" rIns="71666" bIns="35829"/>
            <a:lstStyle/>
            <a:p>
              <a:r>
                <a:rPr lang="ru-RU" altLang="ru-RU" sz="1000" dirty="0"/>
                <a:t>г.Бугуруслан</a:t>
              </a:r>
            </a:p>
            <a:p>
              <a:endParaRPr lang="ru-RU" altLang="ru-RU" dirty="0"/>
            </a:p>
          </p:txBody>
        </p:sp>
      </p:grp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557267</TotalTime>
  <Words>396</Words>
  <Application>Microsoft Office PowerPoint</Application>
  <PresentationFormat>Произвольный</PresentationFormat>
  <Paragraphs>150</Paragraphs>
  <Slides>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АРМ-9</cp:lastModifiedBy>
  <cp:revision>25068</cp:revision>
  <cp:lastPrinted>2020-10-29T20:01:36Z</cp:lastPrinted>
  <dcterms:created xsi:type="dcterms:W3CDTF">2014-09-08T13:21:12Z</dcterms:created>
  <dcterms:modified xsi:type="dcterms:W3CDTF">2021-08-17T08:52:08Z</dcterms:modified>
</cp:coreProperties>
</file>